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2"/>
  </p:notesMasterIdLst>
  <p:sldIdLst>
    <p:sldId id="256" r:id="rId2"/>
    <p:sldId id="257" r:id="rId3"/>
    <p:sldId id="261" r:id="rId4"/>
    <p:sldId id="263" r:id="rId5"/>
    <p:sldId id="264" r:id="rId6"/>
    <p:sldId id="265" r:id="rId7"/>
    <p:sldId id="266" r:id="rId8"/>
    <p:sldId id="279" r:id="rId9"/>
    <p:sldId id="262" r:id="rId10"/>
    <p:sldId id="272" r:id="rId11"/>
    <p:sldId id="273" r:id="rId12"/>
    <p:sldId id="274" r:id="rId13"/>
    <p:sldId id="260" r:id="rId14"/>
    <p:sldId id="258" r:id="rId15"/>
    <p:sldId id="259" r:id="rId16"/>
    <p:sldId id="278" r:id="rId17"/>
    <p:sldId id="271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>
        <p:scale>
          <a:sx n="60" d="100"/>
          <a:sy n="60" d="100"/>
        </p:scale>
        <p:origin x="-228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quimica%2012\pilha%20de%20daniell-%20gr&#225;f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hart>
    <c:title>
      <c:tx>
        <c:rich>
          <a:bodyPr/>
          <a:lstStyle/>
          <a:p>
            <a:pPr>
              <a:defRPr lang="en-US"/>
            </a:pPr>
            <a:r>
              <a:rPr lang="pt-PT" sz="1400" dirty="0">
                <a:latin typeface="Palatino Linotype" pitchFamily="18" charset="0"/>
              </a:rPr>
              <a:t>Diferença de potencial de uma pilha  determinada experimentalmente em função da Temperatura</a:t>
            </a:r>
          </a:p>
        </c:rich>
      </c:tx>
      <c:layout>
        <c:manualLayout>
          <c:xMode val="edge"/>
          <c:yMode val="edge"/>
          <c:x val="0.10174050697970849"/>
          <c:y val="1.8979833926453145E-2"/>
        </c:manualLayout>
      </c:layout>
      <c:overlay val="1"/>
    </c:title>
    <c:plotArea>
      <c:layout>
        <c:manualLayout>
          <c:layoutTarget val="inner"/>
          <c:xMode val="edge"/>
          <c:yMode val="edge"/>
          <c:x val="0.16410271170411789"/>
          <c:y val="0.24121536891221981"/>
          <c:w val="0.79126553045099124"/>
          <c:h val="0.5949874050978522"/>
        </c:manualLayout>
      </c:layout>
      <c:scatterChart>
        <c:scatterStyle val="smoothMarker"/>
        <c:ser>
          <c:idx val="0"/>
          <c:order val="0"/>
          <c:trendline>
            <c:trendlineType val="linear"/>
          </c:trendline>
          <c:trendline>
            <c:trendlineType val="linear"/>
            <c:dispRSqr val="1"/>
            <c:dispEq val="1"/>
            <c:trendlineLbl>
              <c:layout>
                <c:manualLayout>
                  <c:x val="0.12339730971128612"/>
                  <c:y val="-0.55011537620297468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lang="en-US"/>
                  </a:pPr>
                  <a:endParaRPr lang="pt-PT"/>
                </a:p>
              </c:txPr>
            </c:trendlineLbl>
          </c:trendline>
          <c:xVal>
            <c:numRef>
              <c:f>Folha1!$B$6:$B$9</c:f>
              <c:numCache>
                <c:formatCode>General</c:formatCode>
                <c:ptCount val="4"/>
                <c:pt idx="0">
                  <c:v>15.5</c:v>
                </c:pt>
                <c:pt idx="1">
                  <c:v>28</c:v>
                </c:pt>
                <c:pt idx="2">
                  <c:v>50</c:v>
                </c:pt>
              </c:numCache>
            </c:numRef>
          </c:xVal>
          <c:yVal>
            <c:numRef>
              <c:f>Folha1!$C$6:$C$9</c:f>
              <c:numCache>
                <c:formatCode>General</c:formatCode>
                <c:ptCount val="4"/>
                <c:pt idx="0">
                  <c:v>1.093</c:v>
                </c:pt>
                <c:pt idx="1">
                  <c:v>1.0880000000000001</c:v>
                </c:pt>
                <c:pt idx="2">
                  <c:v>1.08</c:v>
                </c:pt>
              </c:numCache>
            </c:numRef>
          </c:yVal>
          <c:smooth val="1"/>
        </c:ser>
        <c:axId val="190831232"/>
        <c:axId val="191158144"/>
      </c:scatterChart>
      <c:valAx>
        <c:axId val="190831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pt-PT"/>
                  <a:t>Temperatura/ºC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91158144"/>
        <c:crosses val="autoZero"/>
        <c:crossBetween val="midCat"/>
      </c:valAx>
      <c:valAx>
        <c:axId val="1911581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pt-PT"/>
                  <a:t>d.d.p/volt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90831232"/>
        <c:crosses val="autoZero"/>
        <c:crossBetween val="midCat"/>
      </c:valAx>
    </c:plotArea>
    <c:plotVisOnly val="1"/>
    <c:dispBlanksAs val="gap"/>
  </c:chart>
  <c:spPr>
    <a:solidFill>
      <a:schemeClr val="lt1"/>
    </a:solidFill>
    <a:ln w="50800" cap="flat" cmpd="sng" algn="ctr">
      <a:solidFill>
        <a:schemeClr val="accent2">
          <a:tint val="90000"/>
        </a:schemeClr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pt-PT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62856-29B2-451E-8410-21F1E600D379}" type="doc">
      <dgm:prSet loTypeId="urn:microsoft.com/office/officeart/2005/8/layout/radial5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pt-PT"/>
        </a:p>
      </dgm:t>
    </dgm:pt>
    <dgm:pt modelId="{C702CA96-A44A-44A4-9B23-1637F6148DDC}">
      <dgm:prSet phldrT="[Texto]"/>
      <dgm:spPr/>
      <dgm:t>
        <a:bodyPr/>
        <a:lstStyle/>
        <a:p>
          <a:r>
            <a:rPr lang="pt-PT" dirty="0" smtClean="0"/>
            <a:t>Questões -problema</a:t>
          </a:r>
          <a:endParaRPr lang="pt-PT" dirty="0"/>
        </a:p>
      </dgm:t>
    </dgm:pt>
    <dgm:pt modelId="{2C73C4DA-6005-47F5-9DAB-6D245C03CF54}" type="parTrans" cxnId="{968D2542-7E74-4765-B029-332B6DD4B649}">
      <dgm:prSet/>
      <dgm:spPr/>
      <dgm:t>
        <a:bodyPr/>
        <a:lstStyle/>
        <a:p>
          <a:endParaRPr lang="pt-PT"/>
        </a:p>
      </dgm:t>
    </dgm:pt>
    <dgm:pt modelId="{0F712A45-3CF3-4353-91BA-0DB930F730A7}" type="sibTrans" cxnId="{968D2542-7E74-4765-B029-332B6DD4B649}">
      <dgm:prSet/>
      <dgm:spPr/>
      <dgm:t>
        <a:bodyPr/>
        <a:lstStyle/>
        <a:p>
          <a:endParaRPr lang="pt-PT"/>
        </a:p>
      </dgm:t>
    </dgm:pt>
    <dgm:pt modelId="{8AF352B5-892C-46DF-8A25-47FEE75D7740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Quais os constituintes de uma pilha seca ou alcalina?</a:t>
          </a:r>
          <a:endParaRPr lang="pt-PT" dirty="0">
            <a:solidFill>
              <a:schemeClr val="tx1"/>
            </a:solidFill>
          </a:endParaRPr>
        </a:p>
      </dgm:t>
    </dgm:pt>
    <dgm:pt modelId="{4E30FEFE-5813-444D-AAC4-1B84AD931847}" type="parTrans" cxnId="{4D9E5CED-A687-4647-8DE4-B8069EF6684F}">
      <dgm:prSet/>
      <dgm:spPr/>
      <dgm:t>
        <a:bodyPr/>
        <a:lstStyle/>
        <a:p>
          <a:endParaRPr lang="pt-PT"/>
        </a:p>
      </dgm:t>
    </dgm:pt>
    <dgm:pt modelId="{A8838C96-D0C6-4509-946C-D6B43F2A8BDC}" type="sibTrans" cxnId="{4D9E5CED-A687-4647-8DE4-B8069EF6684F}">
      <dgm:prSet/>
      <dgm:spPr/>
      <dgm:t>
        <a:bodyPr/>
        <a:lstStyle/>
        <a:p>
          <a:endParaRPr lang="pt-PT"/>
        </a:p>
      </dgm:t>
    </dgm:pt>
    <dgm:pt modelId="{10CF75FC-A4D8-444F-AE45-67758FD777AE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Como converter a energia eléctrica em energia química?</a:t>
          </a:r>
          <a:endParaRPr lang="pt-PT" dirty="0">
            <a:solidFill>
              <a:schemeClr val="tx1"/>
            </a:solidFill>
          </a:endParaRPr>
        </a:p>
      </dgm:t>
    </dgm:pt>
    <dgm:pt modelId="{1B376810-AD2A-47BC-9DEF-FCB0111FDA86}" type="parTrans" cxnId="{66AC7C91-E1CE-4035-8369-F507A271E443}">
      <dgm:prSet/>
      <dgm:spPr/>
      <dgm:t>
        <a:bodyPr/>
        <a:lstStyle/>
        <a:p>
          <a:endParaRPr lang="pt-PT"/>
        </a:p>
      </dgm:t>
    </dgm:pt>
    <dgm:pt modelId="{6F8B0C46-D942-4DE7-923E-E64DBDDBB44F}" type="sibTrans" cxnId="{66AC7C91-E1CE-4035-8369-F507A271E443}">
      <dgm:prSet/>
      <dgm:spPr/>
      <dgm:t>
        <a:bodyPr/>
        <a:lstStyle/>
        <a:p>
          <a:endParaRPr lang="pt-PT"/>
        </a:p>
      </dgm:t>
    </dgm:pt>
    <dgm:pt modelId="{43443EC9-7A54-4A7F-A67C-27FBF086DB0B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De que depende a </a:t>
          </a:r>
          <a:r>
            <a:rPr lang="pt-PT" i="1" dirty="0" err="1" smtClean="0">
              <a:solidFill>
                <a:schemeClr val="tx1"/>
              </a:solidFill>
            </a:rPr>
            <a:t>f.e.m</a:t>
          </a:r>
          <a:r>
            <a:rPr lang="pt-PT" i="1" dirty="0" smtClean="0">
              <a:solidFill>
                <a:schemeClr val="tx1"/>
              </a:solidFill>
            </a:rPr>
            <a:t>?</a:t>
          </a:r>
          <a:endParaRPr lang="pt-PT" i="1" dirty="0">
            <a:solidFill>
              <a:schemeClr val="tx1"/>
            </a:solidFill>
          </a:endParaRPr>
        </a:p>
      </dgm:t>
    </dgm:pt>
    <dgm:pt modelId="{F6F8E17C-077F-4233-B643-DAB18DE61C84}" type="parTrans" cxnId="{922B0504-5FDC-4758-8EBC-507F77E95916}">
      <dgm:prSet/>
      <dgm:spPr/>
      <dgm:t>
        <a:bodyPr/>
        <a:lstStyle/>
        <a:p>
          <a:endParaRPr lang="pt-PT"/>
        </a:p>
      </dgm:t>
    </dgm:pt>
    <dgm:pt modelId="{0415D8E3-D424-4511-901C-B09C21937135}" type="sibTrans" cxnId="{922B0504-5FDC-4758-8EBC-507F77E95916}">
      <dgm:prSet/>
      <dgm:spPr/>
      <dgm:t>
        <a:bodyPr/>
        <a:lstStyle/>
        <a:p>
          <a:endParaRPr lang="pt-PT"/>
        </a:p>
      </dgm:t>
    </dgm:pt>
    <dgm:pt modelId="{07B0E9E7-9938-400B-A44D-800A19492A39}">
      <dgm:prSet/>
      <dgm:spPr/>
      <dgm:t>
        <a:bodyPr/>
        <a:lstStyle/>
        <a:p>
          <a:r>
            <a:rPr lang="pt-PT" b="0" dirty="0" smtClean="0">
              <a:solidFill>
                <a:schemeClr val="tx1"/>
              </a:solidFill>
            </a:rPr>
            <a:t>Como seleccionar  os eléctrodos e os electrólitos para uma pilha?</a:t>
          </a:r>
          <a:endParaRPr lang="pt-PT" b="0" dirty="0">
            <a:solidFill>
              <a:schemeClr val="tx1"/>
            </a:solidFill>
          </a:endParaRPr>
        </a:p>
      </dgm:t>
    </dgm:pt>
    <dgm:pt modelId="{57F40FE6-F8BD-4A5B-9310-74985E8D4A9C}" type="parTrans" cxnId="{01ED7777-10F6-40B2-BE95-06A5943C9B83}">
      <dgm:prSet/>
      <dgm:spPr/>
      <dgm:t>
        <a:bodyPr/>
        <a:lstStyle/>
        <a:p>
          <a:endParaRPr lang="pt-PT"/>
        </a:p>
      </dgm:t>
    </dgm:pt>
    <dgm:pt modelId="{754F5593-2706-4AA1-B28E-B866EE22BE4D}" type="sibTrans" cxnId="{01ED7777-10F6-40B2-BE95-06A5943C9B83}">
      <dgm:prSet/>
      <dgm:spPr/>
      <dgm:t>
        <a:bodyPr/>
        <a:lstStyle/>
        <a:p>
          <a:endParaRPr lang="pt-PT"/>
        </a:p>
      </dgm:t>
    </dgm:pt>
    <dgm:pt modelId="{AF66B77B-AA64-4F9B-A58F-66A377881BAB}">
      <dgm:prSet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Qual a relação entre a Temperatura dos electrólitos e a</a:t>
          </a:r>
          <a:r>
            <a:rPr lang="pt-PT" i="1" dirty="0" smtClean="0">
              <a:solidFill>
                <a:schemeClr val="tx1"/>
              </a:solidFill>
            </a:rPr>
            <a:t> f.e.m</a:t>
          </a:r>
          <a:r>
            <a:rPr lang="pt-PT" dirty="0" smtClean="0">
              <a:solidFill>
                <a:schemeClr val="tx1"/>
              </a:solidFill>
            </a:rPr>
            <a:t>.?</a:t>
          </a:r>
          <a:endParaRPr lang="pt-PT" dirty="0">
            <a:solidFill>
              <a:schemeClr val="tx1"/>
            </a:solidFill>
          </a:endParaRPr>
        </a:p>
      </dgm:t>
    </dgm:pt>
    <dgm:pt modelId="{031F1F8D-537D-417F-8984-5C96D92F9EB2}" type="parTrans" cxnId="{F584581B-9ACD-4C90-B61C-101307AA91EF}">
      <dgm:prSet/>
      <dgm:spPr/>
      <dgm:t>
        <a:bodyPr/>
        <a:lstStyle/>
        <a:p>
          <a:endParaRPr lang="pt-PT"/>
        </a:p>
      </dgm:t>
    </dgm:pt>
    <dgm:pt modelId="{D23FAC7B-778D-4943-9752-6EDEE7BDBBC3}" type="sibTrans" cxnId="{F584581B-9ACD-4C90-B61C-101307AA91EF}">
      <dgm:prSet/>
      <dgm:spPr/>
      <dgm:t>
        <a:bodyPr/>
        <a:lstStyle/>
        <a:p>
          <a:endParaRPr lang="pt-PT"/>
        </a:p>
      </dgm:t>
    </dgm:pt>
    <dgm:pt modelId="{62D9A24B-0A84-49C1-A87E-55D23D88995F}" type="pres">
      <dgm:prSet presAssocID="{94C62856-29B2-451E-8410-21F1E600D37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ECC7B24-FFB9-4E07-AB52-A221EFAC62DB}" type="pres">
      <dgm:prSet presAssocID="{C702CA96-A44A-44A4-9B23-1637F6148DDC}" presName="centerShape" presStyleLbl="node0" presStyleIdx="0" presStyleCnt="1" custScaleX="128357" custLinFactNeighborX="874" custLinFactNeighborY="636"/>
      <dgm:spPr/>
      <dgm:t>
        <a:bodyPr/>
        <a:lstStyle/>
        <a:p>
          <a:endParaRPr lang="pt-PT"/>
        </a:p>
      </dgm:t>
    </dgm:pt>
    <dgm:pt modelId="{CAEB1759-246A-4B3F-8EBC-EDE5E0CAD176}" type="pres">
      <dgm:prSet presAssocID="{4E30FEFE-5813-444D-AAC4-1B84AD931847}" presName="parTrans" presStyleLbl="sibTrans2D1" presStyleIdx="0" presStyleCnt="5"/>
      <dgm:spPr/>
      <dgm:t>
        <a:bodyPr/>
        <a:lstStyle/>
        <a:p>
          <a:endParaRPr lang="pt-PT"/>
        </a:p>
      </dgm:t>
    </dgm:pt>
    <dgm:pt modelId="{B7BB7F24-9726-4200-8D72-E600B03F7AC7}" type="pres">
      <dgm:prSet presAssocID="{4E30FEFE-5813-444D-AAC4-1B84AD931847}" presName="connectorText" presStyleLbl="sibTrans2D1" presStyleIdx="0" presStyleCnt="5"/>
      <dgm:spPr/>
      <dgm:t>
        <a:bodyPr/>
        <a:lstStyle/>
        <a:p>
          <a:endParaRPr lang="pt-PT"/>
        </a:p>
      </dgm:t>
    </dgm:pt>
    <dgm:pt modelId="{6AE5B307-65F9-44B8-959A-2885B45048FA}" type="pres">
      <dgm:prSet presAssocID="{8AF352B5-892C-46DF-8A25-47FEE75D774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3452925-110F-4703-8EE0-3E409CBB0DF1}" type="pres">
      <dgm:prSet presAssocID="{57F40FE6-F8BD-4A5B-9310-74985E8D4A9C}" presName="parTrans" presStyleLbl="sibTrans2D1" presStyleIdx="1" presStyleCnt="5"/>
      <dgm:spPr/>
      <dgm:t>
        <a:bodyPr/>
        <a:lstStyle/>
        <a:p>
          <a:endParaRPr lang="pt-PT"/>
        </a:p>
      </dgm:t>
    </dgm:pt>
    <dgm:pt modelId="{56FAEFA5-6CB6-43AA-B0DD-477E7FAF5F90}" type="pres">
      <dgm:prSet presAssocID="{57F40FE6-F8BD-4A5B-9310-74985E8D4A9C}" presName="connectorText" presStyleLbl="sibTrans2D1" presStyleIdx="1" presStyleCnt="5"/>
      <dgm:spPr/>
      <dgm:t>
        <a:bodyPr/>
        <a:lstStyle/>
        <a:p>
          <a:endParaRPr lang="pt-PT"/>
        </a:p>
      </dgm:t>
    </dgm:pt>
    <dgm:pt modelId="{625A9C1C-E117-40C2-9E5F-15A2CCDFA447}" type="pres">
      <dgm:prSet presAssocID="{07B0E9E7-9938-400B-A44D-800A19492A3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87805B2-9543-4D0D-A6BC-D30A240B3B90}" type="pres">
      <dgm:prSet presAssocID="{1B376810-AD2A-47BC-9DEF-FCB0111FDA86}" presName="parTrans" presStyleLbl="sibTrans2D1" presStyleIdx="2" presStyleCnt="5"/>
      <dgm:spPr/>
      <dgm:t>
        <a:bodyPr/>
        <a:lstStyle/>
        <a:p>
          <a:endParaRPr lang="pt-PT"/>
        </a:p>
      </dgm:t>
    </dgm:pt>
    <dgm:pt modelId="{E7CE018F-0D8C-45B2-9FE3-CBAAAE3AC5C6}" type="pres">
      <dgm:prSet presAssocID="{1B376810-AD2A-47BC-9DEF-FCB0111FDA86}" presName="connectorText" presStyleLbl="sibTrans2D1" presStyleIdx="2" presStyleCnt="5"/>
      <dgm:spPr/>
      <dgm:t>
        <a:bodyPr/>
        <a:lstStyle/>
        <a:p>
          <a:endParaRPr lang="pt-PT"/>
        </a:p>
      </dgm:t>
    </dgm:pt>
    <dgm:pt modelId="{9DA34B44-64FC-4775-82DB-3427D663B766}" type="pres">
      <dgm:prSet presAssocID="{10CF75FC-A4D8-444F-AE45-67758FD777A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2877889-4EBF-4BDF-B997-A327AD0FD2B3}" type="pres">
      <dgm:prSet presAssocID="{031F1F8D-537D-417F-8984-5C96D92F9EB2}" presName="parTrans" presStyleLbl="sibTrans2D1" presStyleIdx="3" presStyleCnt="5"/>
      <dgm:spPr/>
      <dgm:t>
        <a:bodyPr/>
        <a:lstStyle/>
        <a:p>
          <a:endParaRPr lang="pt-PT"/>
        </a:p>
      </dgm:t>
    </dgm:pt>
    <dgm:pt modelId="{FE033918-4AD9-440D-B9F5-A5A5D21D918F}" type="pres">
      <dgm:prSet presAssocID="{031F1F8D-537D-417F-8984-5C96D92F9EB2}" presName="connectorText" presStyleLbl="sibTrans2D1" presStyleIdx="3" presStyleCnt="5"/>
      <dgm:spPr/>
      <dgm:t>
        <a:bodyPr/>
        <a:lstStyle/>
        <a:p>
          <a:endParaRPr lang="pt-PT"/>
        </a:p>
      </dgm:t>
    </dgm:pt>
    <dgm:pt modelId="{2B81F9A2-C226-46AF-8DBE-47F83A86D2D9}" type="pres">
      <dgm:prSet presAssocID="{AF66B77B-AA64-4F9B-A58F-66A377881BA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4132265-CFE5-46AF-89FD-E3F4C0D8189C}" type="pres">
      <dgm:prSet presAssocID="{F6F8E17C-077F-4233-B643-DAB18DE61C84}" presName="parTrans" presStyleLbl="sibTrans2D1" presStyleIdx="4" presStyleCnt="5"/>
      <dgm:spPr/>
      <dgm:t>
        <a:bodyPr/>
        <a:lstStyle/>
        <a:p>
          <a:endParaRPr lang="pt-PT"/>
        </a:p>
      </dgm:t>
    </dgm:pt>
    <dgm:pt modelId="{67DB676D-E1DA-4F8A-B73D-BD1601D80B68}" type="pres">
      <dgm:prSet presAssocID="{F6F8E17C-077F-4233-B643-DAB18DE61C84}" presName="connectorText" presStyleLbl="sibTrans2D1" presStyleIdx="4" presStyleCnt="5"/>
      <dgm:spPr/>
      <dgm:t>
        <a:bodyPr/>
        <a:lstStyle/>
        <a:p>
          <a:endParaRPr lang="pt-PT"/>
        </a:p>
      </dgm:t>
    </dgm:pt>
    <dgm:pt modelId="{EB202E3E-2A8F-40D1-828E-3E9DC753C077}" type="pres">
      <dgm:prSet presAssocID="{43443EC9-7A54-4A7F-A67C-27FBF086DB0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1866B7FF-2597-47E9-90AF-8A301DE09205}" type="presOf" srcId="{AF66B77B-AA64-4F9B-A58F-66A377881BAB}" destId="{2B81F9A2-C226-46AF-8DBE-47F83A86D2D9}" srcOrd="0" destOrd="0" presId="urn:microsoft.com/office/officeart/2005/8/layout/radial5"/>
    <dgm:cxn modelId="{DC7500ED-E6B2-4418-BEF7-9E50778A2F62}" type="presOf" srcId="{F6F8E17C-077F-4233-B643-DAB18DE61C84}" destId="{67DB676D-E1DA-4F8A-B73D-BD1601D80B68}" srcOrd="1" destOrd="0" presId="urn:microsoft.com/office/officeart/2005/8/layout/radial5"/>
    <dgm:cxn modelId="{968D2542-7E74-4765-B029-332B6DD4B649}" srcId="{94C62856-29B2-451E-8410-21F1E600D379}" destId="{C702CA96-A44A-44A4-9B23-1637F6148DDC}" srcOrd="0" destOrd="0" parTransId="{2C73C4DA-6005-47F5-9DAB-6D245C03CF54}" sibTransId="{0F712A45-3CF3-4353-91BA-0DB930F730A7}"/>
    <dgm:cxn modelId="{66AC7C91-E1CE-4035-8369-F507A271E443}" srcId="{C702CA96-A44A-44A4-9B23-1637F6148DDC}" destId="{10CF75FC-A4D8-444F-AE45-67758FD777AE}" srcOrd="2" destOrd="0" parTransId="{1B376810-AD2A-47BC-9DEF-FCB0111FDA86}" sibTransId="{6F8B0C46-D942-4DE7-923E-E64DBDDBB44F}"/>
    <dgm:cxn modelId="{6E68118C-7002-48F8-9BEE-FC0682445F73}" type="presOf" srcId="{031F1F8D-537D-417F-8984-5C96D92F9EB2}" destId="{A2877889-4EBF-4BDF-B997-A327AD0FD2B3}" srcOrd="0" destOrd="0" presId="urn:microsoft.com/office/officeart/2005/8/layout/radial5"/>
    <dgm:cxn modelId="{922B0504-5FDC-4758-8EBC-507F77E95916}" srcId="{C702CA96-A44A-44A4-9B23-1637F6148DDC}" destId="{43443EC9-7A54-4A7F-A67C-27FBF086DB0B}" srcOrd="4" destOrd="0" parTransId="{F6F8E17C-077F-4233-B643-DAB18DE61C84}" sibTransId="{0415D8E3-D424-4511-901C-B09C21937135}"/>
    <dgm:cxn modelId="{ED51C060-415D-4471-8C77-C9ECA5AE9A5E}" type="presOf" srcId="{C702CA96-A44A-44A4-9B23-1637F6148DDC}" destId="{BECC7B24-FFB9-4E07-AB52-A221EFAC62DB}" srcOrd="0" destOrd="0" presId="urn:microsoft.com/office/officeart/2005/8/layout/radial5"/>
    <dgm:cxn modelId="{96DA718E-DA9A-4C73-8A4E-0FFBBF8D5189}" type="presOf" srcId="{4E30FEFE-5813-444D-AAC4-1B84AD931847}" destId="{B7BB7F24-9726-4200-8D72-E600B03F7AC7}" srcOrd="1" destOrd="0" presId="urn:microsoft.com/office/officeart/2005/8/layout/radial5"/>
    <dgm:cxn modelId="{E1246085-483F-4FDA-8E67-BC3583033D93}" type="presOf" srcId="{8AF352B5-892C-46DF-8A25-47FEE75D7740}" destId="{6AE5B307-65F9-44B8-959A-2885B45048FA}" srcOrd="0" destOrd="0" presId="urn:microsoft.com/office/officeart/2005/8/layout/radial5"/>
    <dgm:cxn modelId="{1F3195DA-F178-4EDC-94A7-E9329A486A42}" type="presOf" srcId="{57F40FE6-F8BD-4A5B-9310-74985E8D4A9C}" destId="{56FAEFA5-6CB6-43AA-B0DD-477E7FAF5F90}" srcOrd="1" destOrd="0" presId="urn:microsoft.com/office/officeart/2005/8/layout/radial5"/>
    <dgm:cxn modelId="{2B42D3A7-0BD0-498B-9753-B7D47956E931}" type="presOf" srcId="{031F1F8D-537D-417F-8984-5C96D92F9EB2}" destId="{FE033918-4AD9-440D-B9F5-A5A5D21D918F}" srcOrd="1" destOrd="0" presId="urn:microsoft.com/office/officeart/2005/8/layout/radial5"/>
    <dgm:cxn modelId="{C146D7C6-43C3-46A6-9451-8269A1A33824}" type="presOf" srcId="{1B376810-AD2A-47BC-9DEF-FCB0111FDA86}" destId="{E7CE018F-0D8C-45B2-9FE3-CBAAAE3AC5C6}" srcOrd="1" destOrd="0" presId="urn:microsoft.com/office/officeart/2005/8/layout/radial5"/>
    <dgm:cxn modelId="{01ED7777-10F6-40B2-BE95-06A5943C9B83}" srcId="{C702CA96-A44A-44A4-9B23-1637F6148DDC}" destId="{07B0E9E7-9938-400B-A44D-800A19492A39}" srcOrd="1" destOrd="0" parTransId="{57F40FE6-F8BD-4A5B-9310-74985E8D4A9C}" sibTransId="{754F5593-2706-4AA1-B28E-B866EE22BE4D}"/>
    <dgm:cxn modelId="{F68824F3-2235-4040-A628-08B622DD3ECA}" type="presOf" srcId="{43443EC9-7A54-4A7F-A67C-27FBF086DB0B}" destId="{EB202E3E-2A8F-40D1-828E-3E9DC753C077}" srcOrd="0" destOrd="0" presId="urn:microsoft.com/office/officeart/2005/8/layout/radial5"/>
    <dgm:cxn modelId="{D51FF4AD-8F3B-4F4D-B370-7AAA554BF3A5}" type="presOf" srcId="{4E30FEFE-5813-444D-AAC4-1B84AD931847}" destId="{CAEB1759-246A-4B3F-8EBC-EDE5E0CAD176}" srcOrd="0" destOrd="0" presId="urn:microsoft.com/office/officeart/2005/8/layout/radial5"/>
    <dgm:cxn modelId="{01FCDBA7-CD1E-4C24-A74A-C166C773E9CA}" type="presOf" srcId="{F6F8E17C-077F-4233-B643-DAB18DE61C84}" destId="{34132265-CFE5-46AF-89FD-E3F4C0D8189C}" srcOrd="0" destOrd="0" presId="urn:microsoft.com/office/officeart/2005/8/layout/radial5"/>
    <dgm:cxn modelId="{E98D545D-4FD8-4FC5-B90A-1F29B05DE5B8}" type="presOf" srcId="{1B376810-AD2A-47BC-9DEF-FCB0111FDA86}" destId="{387805B2-9543-4D0D-A6BC-D30A240B3B90}" srcOrd="0" destOrd="0" presId="urn:microsoft.com/office/officeart/2005/8/layout/radial5"/>
    <dgm:cxn modelId="{4D9E5CED-A687-4647-8DE4-B8069EF6684F}" srcId="{C702CA96-A44A-44A4-9B23-1637F6148DDC}" destId="{8AF352B5-892C-46DF-8A25-47FEE75D7740}" srcOrd="0" destOrd="0" parTransId="{4E30FEFE-5813-444D-AAC4-1B84AD931847}" sibTransId="{A8838C96-D0C6-4509-946C-D6B43F2A8BDC}"/>
    <dgm:cxn modelId="{F584581B-9ACD-4C90-B61C-101307AA91EF}" srcId="{C702CA96-A44A-44A4-9B23-1637F6148DDC}" destId="{AF66B77B-AA64-4F9B-A58F-66A377881BAB}" srcOrd="3" destOrd="0" parTransId="{031F1F8D-537D-417F-8984-5C96D92F9EB2}" sibTransId="{D23FAC7B-778D-4943-9752-6EDEE7BDBBC3}"/>
    <dgm:cxn modelId="{DB66D2D9-6D39-4F11-B2A1-085D354DAF4C}" type="presOf" srcId="{94C62856-29B2-451E-8410-21F1E600D379}" destId="{62D9A24B-0A84-49C1-A87E-55D23D88995F}" srcOrd="0" destOrd="0" presId="urn:microsoft.com/office/officeart/2005/8/layout/radial5"/>
    <dgm:cxn modelId="{C2BFEE83-BBD9-4B11-9B9C-6550D0EA4F69}" type="presOf" srcId="{10CF75FC-A4D8-444F-AE45-67758FD777AE}" destId="{9DA34B44-64FC-4775-82DB-3427D663B766}" srcOrd="0" destOrd="0" presId="urn:microsoft.com/office/officeart/2005/8/layout/radial5"/>
    <dgm:cxn modelId="{3795F348-DECA-4C10-9F3A-E024AB456EC7}" type="presOf" srcId="{57F40FE6-F8BD-4A5B-9310-74985E8D4A9C}" destId="{13452925-110F-4703-8EE0-3E409CBB0DF1}" srcOrd="0" destOrd="0" presId="urn:microsoft.com/office/officeart/2005/8/layout/radial5"/>
    <dgm:cxn modelId="{442BEBD6-659C-4727-AF7E-FB3F43E08F81}" type="presOf" srcId="{07B0E9E7-9938-400B-A44D-800A19492A39}" destId="{625A9C1C-E117-40C2-9E5F-15A2CCDFA447}" srcOrd="0" destOrd="0" presId="urn:microsoft.com/office/officeart/2005/8/layout/radial5"/>
    <dgm:cxn modelId="{9030026B-0AEB-4758-B59C-9A333DF131BF}" type="presParOf" srcId="{62D9A24B-0A84-49C1-A87E-55D23D88995F}" destId="{BECC7B24-FFB9-4E07-AB52-A221EFAC62DB}" srcOrd="0" destOrd="0" presId="urn:microsoft.com/office/officeart/2005/8/layout/radial5"/>
    <dgm:cxn modelId="{21F0359C-571A-4990-A457-EC6002974781}" type="presParOf" srcId="{62D9A24B-0A84-49C1-A87E-55D23D88995F}" destId="{CAEB1759-246A-4B3F-8EBC-EDE5E0CAD176}" srcOrd="1" destOrd="0" presId="urn:microsoft.com/office/officeart/2005/8/layout/radial5"/>
    <dgm:cxn modelId="{952FE8BB-7015-4BFC-B22F-D8C14449D920}" type="presParOf" srcId="{CAEB1759-246A-4B3F-8EBC-EDE5E0CAD176}" destId="{B7BB7F24-9726-4200-8D72-E600B03F7AC7}" srcOrd="0" destOrd="0" presId="urn:microsoft.com/office/officeart/2005/8/layout/radial5"/>
    <dgm:cxn modelId="{F7FC8B9B-2E41-4947-B50D-4ABABE93EA72}" type="presParOf" srcId="{62D9A24B-0A84-49C1-A87E-55D23D88995F}" destId="{6AE5B307-65F9-44B8-959A-2885B45048FA}" srcOrd="2" destOrd="0" presId="urn:microsoft.com/office/officeart/2005/8/layout/radial5"/>
    <dgm:cxn modelId="{D61F85AE-B731-45A5-B1C8-C630810915A7}" type="presParOf" srcId="{62D9A24B-0A84-49C1-A87E-55D23D88995F}" destId="{13452925-110F-4703-8EE0-3E409CBB0DF1}" srcOrd="3" destOrd="0" presId="urn:microsoft.com/office/officeart/2005/8/layout/radial5"/>
    <dgm:cxn modelId="{353EEE56-942A-4511-A223-DC19FC84CED6}" type="presParOf" srcId="{13452925-110F-4703-8EE0-3E409CBB0DF1}" destId="{56FAEFA5-6CB6-43AA-B0DD-477E7FAF5F90}" srcOrd="0" destOrd="0" presId="urn:microsoft.com/office/officeart/2005/8/layout/radial5"/>
    <dgm:cxn modelId="{D306C3FF-99EF-4687-922E-561450C396FE}" type="presParOf" srcId="{62D9A24B-0A84-49C1-A87E-55D23D88995F}" destId="{625A9C1C-E117-40C2-9E5F-15A2CCDFA447}" srcOrd="4" destOrd="0" presId="urn:microsoft.com/office/officeart/2005/8/layout/radial5"/>
    <dgm:cxn modelId="{2BECE7B9-89F0-476C-859E-B8E8C9DE9520}" type="presParOf" srcId="{62D9A24B-0A84-49C1-A87E-55D23D88995F}" destId="{387805B2-9543-4D0D-A6BC-D30A240B3B90}" srcOrd="5" destOrd="0" presId="urn:microsoft.com/office/officeart/2005/8/layout/radial5"/>
    <dgm:cxn modelId="{FE6C76D9-38FF-4F3C-B172-4805B8E20DD3}" type="presParOf" srcId="{387805B2-9543-4D0D-A6BC-D30A240B3B90}" destId="{E7CE018F-0D8C-45B2-9FE3-CBAAAE3AC5C6}" srcOrd="0" destOrd="0" presId="urn:microsoft.com/office/officeart/2005/8/layout/radial5"/>
    <dgm:cxn modelId="{48C20452-97F3-41A1-B2A7-C95C4A99B487}" type="presParOf" srcId="{62D9A24B-0A84-49C1-A87E-55D23D88995F}" destId="{9DA34B44-64FC-4775-82DB-3427D663B766}" srcOrd="6" destOrd="0" presId="urn:microsoft.com/office/officeart/2005/8/layout/radial5"/>
    <dgm:cxn modelId="{E142F635-CE22-4C02-8477-CE8572E62C27}" type="presParOf" srcId="{62D9A24B-0A84-49C1-A87E-55D23D88995F}" destId="{A2877889-4EBF-4BDF-B997-A327AD0FD2B3}" srcOrd="7" destOrd="0" presId="urn:microsoft.com/office/officeart/2005/8/layout/radial5"/>
    <dgm:cxn modelId="{3A33E9A0-774E-4CF0-B878-4DDCD7FF9C7E}" type="presParOf" srcId="{A2877889-4EBF-4BDF-B997-A327AD0FD2B3}" destId="{FE033918-4AD9-440D-B9F5-A5A5D21D918F}" srcOrd="0" destOrd="0" presId="urn:microsoft.com/office/officeart/2005/8/layout/radial5"/>
    <dgm:cxn modelId="{CE763AE0-5D48-420A-83E3-F8A06E45C493}" type="presParOf" srcId="{62D9A24B-0A84-49C1-A87E-55D23D88995F}" destId="{2B81F9A2-C226-46AF-8DBE-47F83A86D2D9}" srcOrd="8" destOrd="0" presId="urn:microsoft.com/office/officeart/2005/8/layout/radial5"/>
    <dgm:cxn modelId="{D171B75A-D4B2-4312-9BF1-45506EDA6787}" type="presParOf" srcId="{62D9A24B-0A84-49C1-A87E-55D23D88995F}" destId="{34132265-CFE5-46AF-89FD-E3F4C0D8189C}" srcOrd="9" destOrd="0" presId="urn:microsoft.com/office/officeart/2005/8/layout/radial5"/>
    <dgm:cxn modelId="{699FE6E5-3DEC-45C3-857B-771C086B3E72}" type="presParOf" srcId="{34132265-CFE5-46AF-89FD-E3F4C0D8189C}" destId="{67DB676D-E1DA-4F8A-B73D-BD1601D80B68}" srcOrd="0" destOrd="0" presId="urn:microsoft.com/office/officeart/2005/8/layout/radial5"/>
    <dgm:cxn modelId="{1AF17422-82C0-46B2-B409-1DC02C6B1E38}" type="presParOf" srcId="{62D9A24B-0A84-49C1-A87E-55D23D88995F}" destId="{EB202E3E-2A8F-40D1-828E-3E9DC753C077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B8D196-3B75-4DDF-B6B7-22719BB1BDB3}" type="doc">
      <dgm:prSet loTypeId="urn:microsoft.com/office/officeart/2005/8/layout/hierarchy3" loCatId="list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pt-PT"/>
        </a:p>
      </dgm:t>
    </dgm:pt>
    <dgm:pt modelId="{6B4A7D44-2822-4221-9F31-A569DED1F374}">
      <dgm:prSet phldrT="[Texto]" custT="1"/>
      <dgm:spPr/>
      <dgm:t>
        <a:bodyPr/>
        <a:lstStyle/>
        <a:p>
          <a:r>
            <a:rPr lang="pt-PT" sz="1800" dirty="0" smtClean="0">
              <a:latin typeface="Palatino Linotype" pitchFamily="18" charset="0"/>
            </a:rPr>
            <a:t>Dois eléctrodos</a:t>
          </a:r>
          <a:endParaRPr lang="pt-PT" sz="1800" dirty="0">
            <a:latin typeface="Palatino Linotype" pitchFamily="18" charset="0"/>
          </a:endParaRPr>
        </a:p>
      </dgm:t>
    </dgm:pt>
    <dgm:pt modelId="{AFE22C78-DBEE-418E-B577-01F5BE5AEE24}" type="parTrans" cxnId="{5B1E9DCC-A183-468D-B845-FADDCB9050CB}">
      <dgm:prSet/>
      <dgm:spPr/>
      <dgm:t>
        <a:bodyPr/>
        <a:lstStyle/>
        <a:p>
          <a:endParaRPr lang="pt-PT"/>
        </a:p>
      </dgm:t>
    </dgm:pt>
    <dgm:pt modelId="{FA19714B-636C-4075-AD05-23BB85C95B6E}" type="sibTrans" cxnId="{5B1E9DCC-A183-468D-B845-FADDCB9050CB}">
      <dgm:prSet/>
      <dgm:spPr/>
      <dgm:t>
        <a:bodyPr/>
        <a:lstStyle/>
        <a:p>
          <a:endParaRPr lang="pt-PT"/>
        </a:p>
      </dgm:t>
    </dgm:pt>
    <dgm:pt modelId="{952AAD96-FA8F-43C5-8F8D-4993E5CE025E}">
      <dgm:prSet phldrT="[Texto]" custT="1"/>
      <dgm:spPr/>
      <dgm:t>
        <a:bodyPr/>
        <a:lstStyle/>
        <a:p>
          <a:r>
            <a:rPr lang="pt-PT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Cátodo ou pólo positivo         </a:t>
          </a:r>
        </a:p>
        <a:p>
          <a:r>
            <a:rPr lang="pt-PT" sz="1400" dirty="0" smtClean="0">
              <a:latin typeface="Palatino Linotype" pitchFamily="18" charset="0"/>
            </a:rPr>
            <a:t>     </a:t>
          </a:r>
          <a:r>
            <a:rPr lang="pt-PT" sz="1400" dirty="0" smtClean="0">
              <a:solidFill>
                <a:schemeClr val="tx1"/>
              </a:solidFill>
              <a:latin typeface="Palatino Linotype" pitchFamily="18" charset="0"/>
              <a:ea typeface="Times New Roman" pitchFamily="18" charset="0"/>
              <a:cs typeface="Times New Roman" pitchFamily="18" charset="0"/>
            </a:rPr>
            <a:t>O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corre uma redu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rPr>
            <a:t>ç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ão dos electrões (ganho de electrões);</a:t>
          </a:r>
          <a:endParaRPr lang="pt-PT" sz="1400" dirty="0" smtClean="0">
            <a:latin typeface="Palatino Linotype" pitchFamily="18" charset="0"/>
          </a:endParaRPr>
        </a:p>
        <a:p>
          <a:endParaRPr lang="pt-PT" sz="1400" dirty="0">
            <a:latin typeface="Palatino Linotype" pitchFamily="18" charset="0"/>
          </a:endParaRPr>
        </a:p>
      </dgm:t>
    </dgm:pt>
    <dgm:pt modelId="{4392FEC7-B2D5-45B1-AFB5-E488EB3B3FAB}" type="parTrans" cxnId="{35F6A9DA-CD8D-4495-A9E6-904161489975}">
      <dgm:prSet/>
      <dgm:spPr/>
      <dgm:t>
        <a:bodyPr/>
        <a:lstStyle/>
        <a:p>
          <a:endParaRPr lang="pt-PT"/>
        </a:p>
      </dgm:t>
    </dgm:pt>
    <dgm:pt modelId="{73EBB586-DEEB-445E-B384-790AAA793B91}" type="sibTrans" cxnId="{35F6A9DA-CD8D-4495-A9E6-904161489975}">
      <dgm:prSet/>
      <dgm:spPr/>
      <dgm:t>
        <a:bodyPr/>
        <a:lstStyle/>
        <a:p>
          <a:endParaRPr lang="pt-PT"/>
        </a:p>
      </dgm:t>
    </dgm:pt>
    <dgm:pt modelId="{C326C8B9-F97E-4960-BE22-3CD1D887C720}">
      <dgm:prSet phldrT="[Texto]" custT="1"/>
      <dgm:spPr/>
      <dgm:t>
        <a:bodyPr/>
        <a:lstStyle/>
        <a:p>
          <a:r>
            <a:rPr lang="pt-PT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Ânodo ou pólo  negativo</a:t>
          </a:r>
        </a:p>
        <a:p>
          <a:r>
            <a:rPr lang="pt-PT" sz="1400" dirty="0" smtClean="0">
              <a:solidFill>
                <a:schemeClr val="tx1"/>
              </a:solidFill>
              <a:latin typeface="Palatino Linotype" pitchFamily="18" charset="0"/>
              <a:ea typeface="Times New Roman" pitchFamily="18" charset="0"/>
              <a:cs typeface="Times New Roman" pitchFamily="18" charset="0"/>
            </a:rPr>
            <a:t>O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nde ocorre a perda de electrões para o circuito, desta forma ocorre uma oxida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rPr>
            <a:t>ç</a:t>
          </a:r>
          <a:r>
            <a: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ão;</a:t>
          </a:r>
          <a:endParaRPr lang="pt-PT" sz="1400" dirty="0" smtClean="0">
            <a:latin typeface="Palatino Linotype" pitchFamily="18" charset="0"/>
          </a:endParaRPr>
        </a:p>
        <a:p>
          <a:r>
            <a:rPr lang="pt-PT" sz="1400" dirty="0" smtClean="0">
              <a:latin typeface="Palatino Linotype" pitchFamily="18" charset="0"/>
            </a:rPr>
            <a:t> </a:t>
          </a:r>
          <a:endParaRPr lang="pt-PT" sz="1400" dirty="0">
            <a:latin typeface="Palatino Linotype" pitchFamily="18" charset="0"/>
          </a:endParaRPr>
        </a:p>
      </dgm:t>
    </dgm:pt>
    <dgm:pt modelId="{D542D2ED-54F6-430A-B38D-434973FCC0A9}" type="parTrans" cxnId="{60637817-2D60-4F02-8319-7F3080F8738C}">
      <dgm:prSet/>
      <dgm:spPr/>
      <dgm:t>
        <a:bodyPr/>
        <a:lstStyle/>
        <a:p>
          <a:endParaRPr lang="pt-PT"/>
        </a:p>
      </dgm:t>
    </dgm:pt>
    <dgm:pt modelId="{408DEC36-F092-43A5-B15A-D57FF7DEE333}" type="sibTrans" cxnId="{60637817-2D60-4F02-8319-7F3080F8738C}">
      <dgm:prSet/>
      <dgm:spPr/>
      <dgm:t>
        <a:bodyPr/>
        <a:lstStyle/>
        <a:p>
          <a:endParaRPr lang="pt-PT"/>
        </a:p>
      </dgm:t>
    </dgm:pt>
    <dgm:pt modelId="{B3BD8AC8-3F8F-4570-AF82-3FAF01EDA145}" type="pres">
      <dgm:prSet presAssocID="{C2B8D196-3B75-4DDF-B6B7-22719BB1BDB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C91583E4-538A-413E-8DB4-F9DD33671510}" type="pres">
      <dgm:prSet presAssocID="{6B4A7D44-2822-4221-9F31-A569DED1F374}" presName="root" presStyleCnt="0"/>
      <dgm:spPr/>
    </dgm:pt>
    <dgm:pt modelId="{1767D318-8F97-4260-B7DD-F0440D4EA6A0}" type="pres">
      <dgm:prSet presAssocID="{6B4A7D44-2822-4221-9F31-A569DED1F374}" presName="rootComposite" presStyleCnt="0"/>
      <dgm:spPr/>
    </dgm:pt>
    <dgm:pt modelId="{ECE34A7D-8B08-41CA-9EE2-66069379B3F8}" type="pres">
      <dgm:prSet presAssocID="{6B4A7D44-2822-4221-9F31-A569DED1F374}" presName="rootText" presStyleLbl="node1" presStyleIdx="0" presStyleCnt="1"/>
      <dgm:spPr/>
      <dgm:t>
        <a:bodyPr/>
        <a:lstStyle/>
        <a:p>
          <a:endParaRPr lang="pt-PT"/>
        </a:p>
      </dgm:t>
    </dgm:pt>
    <dgm:pt modelId="{788FC177-B71B-4624-8C99-653E3152FECE}" type="pres">
      <dgm:prSet presAssocID="{6B4A7D44-2822-4221-9F31-A569DED1F374}" presName="rootConnector" presStyleLbl="node1" presStyleIdx="0" presStyleCnt="1"/>
      <dgm:spPr/>
      <dgm:t>
        <a:bodyPr/>
        <a:lstStyle/>
        <a:p>
          <a:endParaRPr lang="pt-PT"/>
        </a:p>
      </dgm:t>
    </dgm:pt>
    <dgm:pt modelId="{D82A990B-D3A8-4176-BBE0-DEAC0D506CDF}" type="pres">
      <dgm:prSet presAssocID="{6B4A7D44-2822-4221-9F31-A569DED1F374}" presName="childShape" presStyleCnt="0"/>
      <dgm:spPr/>
    </dgm:pt>
    <dgm:pt modelId="{613E4844-5BD8-4293-A721-8877EBF5D5A1}" type="pres">
      <dgm:prSet presAssocID="{4392FEC7-B2D5-45B1-AFB5-E488EB3B3FAB}" presName="Name13" presStyleLbl="parChTrans1D2" presStyleIdx="0" presStyleCnt="2"/>
      <dgm:spPr/>
      <dgm:t>
        <a:bodyPr/>
        <a:lstStyle/>
        <a:p>
          <a:endParaRPr lang="pt-PT"/>
        </a:p>
      </dgm:t>
    </dgm:pt>
    <dgm:pt modelId="{E20AAF03-93C7-4ED1-8274-DE39100A394E}" type="pres">
      <dgm:prSet presAssocID="{952AAD96-FA8F-43C5-8F8D-4993E5CE025E}" presName="childText" presStyleLbl="bgAcc1" presStyleIdx="0" presStyleCnt="2" custScaleX="125191" custScaleY="15296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68AFECD-28C3-4FE7-94DA-D75E1A5CFD7C}" type="pres">
      <dgm:prSet presAssocID="{D542D2ED-54F6-430A-B38D-434973FCC0A9}" presName="Name13" presStyleLbl="parChTrans1D2" presStyleIdx="1" presStyleCnt="2"/>
      <dgm:spPr/>
      <dgm:t>
        <a:bodyPr/>
        <a:lstStyle/>
        <a:p>
          <a:endParaRPr lang="pt-PT"/>
        </a:p>
      </dgm:t>
    </dgm:pt>
    <dgm:pt modelId="{304B6505-9C32-483C-AE6F-0C83C7868022}" type="pres">
      <dgm:prSet presAssocID="{C326C8B9-F97E-4960-BE22-3CD1D887C720}" presName="childText" presStyleLbl="bgAcc1" presStyleIdx="1" presStyleCnt="2" custScaleX="149930" custScaleY="13377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35F6A9DA-CD8D-4495-A9E6-904161489975}" srcId="{6B4A7D44-2822-4221-9F31-A569DED1F374}" destId="{952AAD96-FA8F-43C5-8F8D-4993E5CE025E}" srcOrd="0" destOrd="0" parTransId="{4392FEC7-B2D5-45B1-AFB5-E488EB3B3FAB}" sibTransId="{73EBB586-DEEB-445E-B384-790AAA793B91}"/>
    <dgm:cxn modelId="{35C656BA-5AFE-4317-B9E6-3EF0775363DB}" type="presOf" srcId="{6B4A7D44-2822-4221-9F31-A569DED1F374}" destId="{788FC177-B71B-4624-8C99-653E3152FECE}" srcOrd="1" destOrd="0" presId="urn:microsoft.com/office/officeart/2005/8/layout/hierarchy3"/>
    <dgm:cxn modelId="{0C609C47-A541-44EE-90E1-2FFD57289CC7}" type="presOf" srcId="{C326C8B9-F97E-4960-BE22-3CD1D887C720}" destId="{304B6505-9C32-483C-AE6F-0C83C7868022}" srcOrd="0" destOrd="0" presId="urn:microsoft.com/office/officeart/2005/8/layout/hierarchy3"/>
    <dgm:cxn modelId="{60637817-2D60-4F02-8319-7F3080F8738C}" srcId="{6B4A7D44-2822-4221-9F31-A569DED1F374}" destId="{C326C8B9-F97E-4960-BE22-3CD1D887C720}" srcOrd="1" destOrd="0" parTransId="{D542D2ED-54F6-430A-B38D-434973FCC0A9}" sibTransId="{408DEC36-F092-43A5-B15A-D57FF7DEE333}"/>
    <dgm:cxn modelId="{8FCC16CF-654D-444B-BDF2-12BACB1831F0}" type="presOf" srcId="{4392FEC7-B2D5-45B1-AFB5-E488EB3B3FAB}" destId="{613E4844-5BD8-4293-A721-8877EBF5D5A1}" srcOrd="0" destOrd="0" presId="urn:microsoft.com/office/officeart/2005/8/layout/hierarchy3"/>
    <dgm:cxn modelId="{9304284D-21B3-4E31-B425-4055B00603C1}" type="presOf" srcId="{C2B8D196-3B75-4DDF-B6B7-22719BB1BDB3}" destId="{B3BD8AC8-3F8F-4570-AF82-3FAF01EDA145}" srcOrd="0" destOrd="0" presId="urn:microsoft.com/office/officeart/2005/8/layout/hierarchy3"/>
    <dgm:cxn modelId="{75E307B0-5982-4EC3-88EF-383B290C5DDF}" type="presOf" srcId="{D542D2ED-54F6-430A-B38D-434973FCC0A9}" destId="{A68AFECD-28C3-4FE7-94DA-D75E1A5CFD7C}" srcOrd="0" destOrd="0" presId="urn:microsoft.com/office/officeart/2005/8/layout/hierarchy3"/>
    <dgm:cxn modelId="{157B3B7B-C6AD-4A72-B369-7E23FD77FCAC}" type="presOf" srcId="{6B4A7D44-2822-4221-9F31-A569DED1F374}" destId="{ECE34A7D-8B08-41CA-9EE2-66069379B3F8}" srcOrd="0" destOrd="0" presId="urn:microsoft.com/office/officeart/2005/8/layout/hierarchy3"/>
    <dgm:cxn modelId="{B3129071-B694-49F3-B890-DFD89D1E05B6}" type="presOf" srcId="{952AAD96-FA8F-43C5-8F8D-4993E5CE025E}" destId="{E20AAF03-93C7-4ED1-8274-DE39100A394E}" srcOrd="0" destOrd="0" presId="urn:microsoft.com/office/officeart/2005/8/layout/hierarchy3"/>
    <dgm:cxn modelId="{5B1E9DCC-A183-468D-B845-FADDCB9050CB}" srcId="{C2B8D196-3B75-4DDF-B6B7-22719BB1BDB3}" destId="{6B4A7D44-2822-4221-9F31-A569DED1F374}" srcOrd="0" destOrd="0" parTransId="{AFE22C78-DBEE-418E-B577-01F5BE5AEE24}" sibTransId="{FA19714B-636C-4075-AD05-23BB85C95B6E}"/>
    <dgm:cxn modelId="{F148DA95-877F-463C-A94D-F1AC672148D9}" type="presParOf" srcId="{B3BD8AC8-3F8F-4570-AF82-3FAF01EDA145}" destId="{C91583E4-538A-413E-8DB4-F9DD33671510}" srcOrd="0" destOrd="0" presId="urn:microsoft.com/office/officeart/2005/8/layout/hierarchy3"/>
    <dgm:cxn modelId="{75AE2549-5DA3-49FE-B38A-B9A909FCF7A7}" type="presParOf" srcId="{C91583E4-538A-413E-8DB4-F9DD33671510}" destId="{1767D318-8F97-4260-B7DD-F0440D4EA6A0}" srcOrd="0" destOrd="0" presId="urn:microsoft.com/office/officeart/2005/8/layout/hierarchy3"/>
    <dgm:cxn modelId="{9351A192-2B84-4A8D-959C-9CE5F687B291}" type="presParOf" srcId="{1767D318-8F97-4260-B7DD-F0440D4EA6A0}" destId="{ECE34A7D-8B08-41CA-9EE2-66069379B3F8}" srcOrd="0" destOrd="0" presId="urn:microsoft.com/office/officeart/2005/8/layout/hierarchy3"/>
    <dgm:cxn modelId="{4CAEF12A-93AB-485F-95CB-F2389E85AADA}" type="presParOf" srcId="{1767D318-8F97-4260-B7DD-F0440D4EA6A0}" destId="{788FC177-B71B-4624-8C99-653E3152FECE}" srcOrd="1" destOrd="0" presId="urn:microsoft.com/office/officeart/2005/8/layout/hierarchy3"/>
    <dgm:cxn modelId="{7F72F4B9-BC78-4C9F-BCFE-2F2B6E2409AF}" type="presParOf" srcId="{C91583E4-538A-413E-8DB4-F9DD33671510}" destId="{D82A990B-D3A8-4176-BBE0-DEAC0D506CDF}" srcOrd="1" destOrd="0" presId="urn:microsoft.com/office/officeart/2005/8/layout/hierarchy3"/>
    <dgm:cxn modelId="{31B005F2-B116-4794-85DB-71AC78FE76EC}" type="presParOf" srcId="{D82A990B-D3A8-4176-BBE0-DEAC0D506CDF}" destId="{613E4844-5BD8-4293-A721-8877EBF5D5A1}" srcOrd="0" destOrd="0" presId="urn:microsoft.com/office/officeart/2005/8/layout/hierarchy3"/>
    <dgm:cxn modelId="{AC5E00C0-B471-4C06-A185-0B081C836AAA}" type="presParOf" srcId="{D82A990B-D3A8-4176-BBE0-DEAC0D506CDF}" destId="{E20AAF03-93C7-4ED1-8274-DE39100A394E}" srcOrd="1" destOrd="0" presId="urn:microsoft.com/office/officeart/2005/8/layout/hierarchy3"/>
    <dgm:cxn modelId="{D9826D55-2D63-4712-9B52-9B0364C1F886}" type="presParOf" srcId="{D82A990B-D3A8-4176-BBE0-DEAC0D506CDF}" destId="{A68AFECD-28C3-4FE7-94DA-D75E1A5CFD7C}" srcOrd="2" destOrd="0" presId="urn:microsoft.com/office/officeart/2005/8/layout/hierarchy3"/>
    <dgm:cxn modelId="{99E071FA-8D06-4B76-9AE7-477FF6571EA0}" type="presParOf" srcId="{D82A990B-D3A8-4176-BBE0-DEAC0D506CDF}" destId="{304B6505-9C32-483C-AE6F-0C83C786802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3F22F7-4196-4211-AD05-CAB48835327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3A14639-AF3B-496A-8D17-F73F6384262C}">
      <dgm:prSet phldrT="[Texto]" custT="1"/>
      <dgm:spPr/>
      <dgm:t>
        <a:bodyPr/>
        <a:lstStyle/>
        <a:p>
          <a:r>
            <a:rPr lang="pt-PT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Dois electrólitos</a:t>
          </a:r>
          <a:endParaRPr lang="pt-PT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Palatino Linotype" pitchFamily="18" charset="0"/>
          </a:endParaRPr>
        </a:p>
      </dgm:t>
    </dgm:pt>
    <dgm:pt modelId="{21BFE70A-E3B3-4CCC-817E-8063700575F2}" type="parTrans" cxnId="{6C7290F4-2B69-4391-BE99-4B0C6DDB84E6}">
      <dgm:prSet/>
      <dgm:spPr/>
      <dgm:t>
        <a:bodyPr/>
        <a:lstStyle/>
        <a:p>
          <a:endParaRPr lang="pt-PT"/>
        </a:p>
      </dgm:t>
    </dgm:pt>
    <dgm:pt modelId="{42CC1BF1-BC4D-4EC2-A1E3-9733DCEA9A66}" type="sibTrans" cxnId="{6C7290F4-2B69-4391-BE99-4B0C6DDB84E6}">
      <dgm:prSet/>
      <dgm:spPr/>
      <dgm:t>
        <a:bodyPr/>
        <a:lstStyle/>
        <a:p>
          <a:endParaRPr lang="pt-PT"/>
        </a:p>
      </dgm:t>
    </dgm:pt>
    <dgm:pt modelId="{E3DA6D8D-8039-4DEF-9073-9A33999FE0D3}">
      <dgm:prSet phldrT="[Texto]" custT="1"/>
      <dgm:spPr/>
      <dgm:t>
        <a:bodyPr/>
        <a:lstStyle/>
        <a:p>
          <a:r>
            <a:rPr lang="pt-PT" sz="1400" dirty="0" smtClean="0"/>
            <a:t>Solução aquosa de </a:t>
          </a:r>
          <a:r>
            <a:rPr lang="pt-PT" sz="1400" dirty="0" smtClean="0">
              <a:latin typeface="Palatino Linotype" pitchFamily="18" charset="0"/>
            </a:rPr>
            <a:t>ZnSO</a:t>
          </a:r>
          <a:r>
            <a:rPr lang="pt-PT" sz="1400" baseline="-25000" dirty="0" smtClean="0">
              <a:latin typeface="Palatino Linotype" pitchFamily="18" charset="0"/>
            </a:rPr>
            <a:t>4</a:t>
          </a:r>
          <a:r>
            <a:rPr lang="pt-PT" sz="1400" dirty="0" smtClean="0">
              <a:latin typeface="Palatino Linotype" pitchFamily="18" charset="0"/>
            </a:rPr>
            <a:t>.7H</a:t>
          </a:r>
          <a:r>
            <a:rPr lang="pt-PT" sz="1400" baseline="-25000" dirty="0" smtClean="0">
              <a:latin typeface="Palatino Linotype" pitchFamily="18" charset="0"/>
            </a:rPr>
            <a:t>2</a:t>
          </a:r>
          <a:r>
            <a:rPr lang="pt-PT" sz="1400" dirty="0" smtClean="0">
              <a:latin typeface="Palatino Linotype" pitchFamily="18" charset="0"/>
            </a:rPr>
            <a:t>O</a:t>
          </a:r>
          <a:r>
            <a:rPr lang="pt-PT" sz="1400" dirty="0" smtClean="0"/>
            <a:t> </a:t>
          </a:r>
          <a:endParaRPr lang="pt-PT" sz="1400" dirty="0"/>
        </a:p>
      </dgm:t>
    </dgm:pt>
    <dgm:pt modelId="{E1FD68CF-1769-4A45-95ED-D71F3EBC2906}" type="parTrans" cxnId="{8D4FF183-3C6E-48E2-BE32-41456AC547DE}">
      <dgm:prSet/>
      <dgm:spPr/>
      <dgm:t>
        <a:bodyPr/>
        <a:lstStyle/>
        <a:p>
          <a:endParaRPr lang="pt-PT"/>
        </a:p>
      </dgm:t>
    </dgm:pt>
    <dgm:pt modelId="{BE9AB6BA-BC36-4678-BBF3-88E98CBBA681}" type="sibTrans" cxnId="{8D4FF183-3C6E-48E2-BE32-41456AC547DE}">
      <dgm:prSet/>
      <dgm:spPr/>
      <dgm:t>
        <a:bodyPr/>
        <a:lstStyle/>
        <a:p>
          <a:endParaRPr lang="pt-PT"/>
        </a:p>
      </dgm:t>
    </dgm:pt>
    <dgm:pt modelId="{2AA8D8FA-0244-47A7-8914-E34D1F5A5EBE}">
      <dgm:prSet custT="1"/>
      <dgm:spPr/>
      <dgm:t>
        <a:bodyPr/>
        <a:lstStyle/>
        <a:p>
          <a:r>
            <a:rPr lang="pt-PT" sz="1400" dirty="0" smtClean="0">
              <a:latin typeface="Palatino Linotype" pitchFamily="18" charset="0"/>
            </a:rPr>
            <a:t> Solução aquosa de CuSO</a:t>
          </a:r>
          <a:r>
            <a:rPr lang="pt-PT" sz="1400" baseline="-25000" dirty="0" smtClean="0">
              <a:latin typeface="Palatino Linotype" pitchFamily="18" charset="0"/>
            </a:rPr>
            <a:t>4</a:t>
          </a:r>
          <a:r>
            <a:rPr lang="pt-PT" sz="1400" dirty="0" smtClean="0">
              <a:latin typeface="Palatino Linotype" pitchFamily="18" charset="0"/>
            </a:rPr>
            <a:t>.5H</a:t>
          </a:r>
          <a:r>
            <a:rPr lang="pt-PT" sz="1400" baseline="-25000" dirty="0" smtClean="0">
              <a:latin typeface="Palatino Linotype" pitchFamily="18" charset="0"/>
            </a:rPr>
            <a:t>2</a:t>
          </a:r>
          <a:r>
            <a:rPr lang="pt-PT" sz="1400" dirty="0" smtClean="0">
              <a:latin typeface="Palatino Linotype" pitchFamily="18" charset="0"/>
            </a:rPr>
            <a:t>O</a:t>
          </a:r>
          <a:endParaRPr lang="pt-PT" sz="1400" dirty="0"/>
        </a:p>
      </dgm:t>
    </dgm:pt>
    <dgm:pt modelId="{0400C238-F7EE-4A1E-8F52-FF67733B4C08}" type="parTrans" cxnId="{686699B3-316F-48BD-B0CC-29DCB1D8A18D}">
      <dgm:prSet/>
      <dgm:spPr/>
      <dgm:t>
        <a:bodyPr/>
        <a:lstStyle/>
        <a:p>
          <a:endParaRPr lang="pt-PT"/>
        </a:p>
      </dgm:t>
    </dgm:pt>
    <dgm:pt modelId="{8D4E36E9-3DE3-4534-B0C5-22BAD3FC79C8}" type="sibTrans" cxnId="{686699B3-316F-48BD-B0CC-29DCB1D8A18D}">
      <dgm:prSet/>
      <dgm:spPr/>
      <dgm:t>
        <a:bodyPr/>
        <a:lstStyle/>
        <a:p>
          <a:endParaRPr lang="pt-PT"/>
        </a:p>
      </dgm:t>
    </dgm:pt>
    <dgm:pt modelId="{A084B869-6F75-476B-A873-6C9201425088}" type="pres">
      <dgm:prSet presAssocID="{9D3F22F7-4196-4211-AD05-CAB48835327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929F9632-1E24-4B32-A1A9-9620C1772A9F}" type="pres">
      <dgm:prSet presAssocID="{F3A14639-AF3B-496A-8D17-F73F6384262C}" presName="root" presStyleCnt="0"/>
      <dgm:spPr/>
    </dgm:pt>
    <dgm:pt modelId="{7437FF29-DB30-449B-9E98-84D38122BC6A}" type="pres">
      <dgm:prSet presAssocID="{F3A14639-AF3B-496A-8D17-F73F6384262C}" presName="rootComposite" presStyleCnt="0"/>
      <dgm:spPr/>
    </dgm:pt>
    <dgm:pt modelId="{618576DC-7B45-4CC9-88A7-189885DDE62B}" type="pres">
      <dgm:prSet presAssocID="{F3A14639-AF3B-496A-8D17-F73F6384262C}" presName="rootText" presStyleLbl="node1" presStyleIdx="0" presStyleCnt="1"/>
      <dgm:spPr/>
      <dgm:t>
        <a:bodyPr/>
        <a:lstStyle/>
        <a:p>
          <a:endParaRPr lang="pt-PT"/>
        </a:p>
      </dgm:t>
    </dgm:pt>
    <dgm:pt modelId="{FCC876C3-0CEA-4119-9316-7504CCB89E80}" type="pres">
      <dgm:prSet presAssocID="{F3A14639-AF3B-496A-8D17-F73F6384262C}" presName="rootConnector" presStyleLbl="node1" presStyleIdx="0" presStyleCnt="1"/>
      <dgm:spPr/>
      <dgm:t>
        <a:bodyPr/>
        <a:lstStyle/>
        <a:p>
          <a:endParaRPr lang="pt-PT"/>
        </a:p>
      </dgm:t>
    </dgm:pt>
    <dgm:pt modelId="{5F107BBF-7E4A-4191-A73F-06AECA77BA41}" type="pres">
      <dgm:prSet presAssocID="{F3A14639-AF3B-496A-8D17-F73F6384262C}" presName="childShape" presStyleCnt="0"/>
      <dgm:spPr/>
    </dgm:pt>
    <dgm:pt modelId="{CC169092-14BB-4CF1-BE15-8A55764933B6}" type="pres">
      <dgm:prSet presAssocID="{E1FD68CF-1769-4A45-95ED-D71F3EBC2906}" presName="Name13" presStyleLbl="parChTrans1D2" presStyleIdx="0" presStyleCnt="2"/>
      <dgm:spPr/>
      <dgm:t>
        <a:bodyPr/>
        <a:lstStyle/>
        <a:p>
          <a:endParaRPr lang="pt-PT"/>
        </a:p>
      </dgm:t>
    </dgm:pt>
    <dgm:pt modelId="{B45D5438-C364-41FE-84F3-1B5C602B372C}" type="pres">
      <dgm:prSet presAssocID="{E3DA6D8D-8039-4DEF-9073-9A33999FE0D3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0705A12-64F5-42E9-AF4B-F3611F5B117B}" type="pres">
      <dgm:prSet presAssocID="{0400C238-F7EE-4A1E-8F52-FF67733B4C08}" presName="Name13" presStyleLbl="parChTrans1D2" presStyleIdx="1" presStyleCnt="2"/>
      <dgm:spPr/>
      <dgm:t>
        <a:bodyPr/>
        <a:lstStyle/>
        <a:p>
          <a:endParaRPr lang="pt-PT"/>
        </a:p>
      </dgm:t>
    </dgm:pt>
    <dgm:pt modelId="{86544C58-7B1A-4C32-9B0F-4D35C21B9CBC}" type="pres">
      <dgm:prSet presAssocID="{2AA8D8FA-0244-47A7-8914-E34D1F5A5EBE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01CEDB55-FE31-42D8-91B4-AE2B3F3A8929}" type="presOf" srcId="{E1FD68CF-1769-4A45-95ED-D71F3EBC2906}" destId="{CC169092-14BB-4CF1-BE15-8A55764933B6}" srcOrd="0" destOrd="0" presId="urn:microsoft.com/office/officeart/2005/8/layout/hierarchy3"/>
    <dgm:cxn modelId="{ADC33905-7466-4514-B39C-7DAB7D825BE5}" type="presOf" srcId="{E3DA6D8D-8039-4DEF-9073-9A33999FE0D3}" destId="{B45D5438-C364-41FE-84F3-1B5C602B372C}" srcOrd="0" destOrd="0" presId="urn:microsoft.com/office/officeart/2005/8/layout/hierarchy3"/>
    <dgm:cxn modelId="{8D4FF183-3C6E-48E2-BE32-41456AC547DE}" srcId="{F3A14639-AF3B-496A-8D17-F73F6384262C}" destId="{E3DA6D8D-8039-4DEF-9073-9A33999FE0D3}" srcOrd="0" destOrd="0" parTransId="{E1FD68CF-1769-4A45-95ED-D71F3EBC2906}" sibTransId="{BE9AB6BA-BC36-4678-BBF3-88E98CBBA681}"/>
    <dgm:cxn modelId="{4042F67F-347B-44B1-B06F-42AE8D6627E5}" type="presOf" srcId="{F3A14639-AF3B-496A-8D17-F73F6384262C}" destId="{618576DC-7B45-4CC9-88A7-189885DDE62B}" srcOrd="0" destOrd="0" presId="urn:microsoft.com/office/officeart/2005/8/layout/hierarchy3"/>
    <dgm:cxn modelId="{107F00A4-3917-42E4-B4B2-20372B010A70}" type="presOf" srcId="{2AA8D8FA-0244-47A7-8914-E34D1F5A5EBE}" destId="{86544C58-7B1A-4C32-9B0F-4D35C21B9CBC}" srcOrd="0" destOrd="0" presId="urn:microsoft.com/office/officeart/2005/8/layout/hierarchy3"/>
    <dgm:cxn modelId="{686699B3-316F-48BD-B0CC-29DCB1D8A18D}" srcId="{F3A14639-AF3B-496A-8D17-F73F6384262C}" destId="{2AA8D8FA-0244-47A7-8914-E34D1F5A5EBE}" srcOrd="1" destOrd="0" parTransId="{0400C238-F7EE-4A1E-8F52-FF67733B4C08}" sibTransId="{8D4E36E9-3DE3-4534-B0C5-22BAD3FC79C8}"/>
    <dgm:cxn modelId="{6C7290F4-2B69-4391-BE99-4B0C6DDB84E6}" srcId="{9D3F22F7-4196-4211-AD05-CAB48835327E}" destId="{F3A14639-AF3B-496A-8D17-F73F6384262C}" srcOrd="0" destOrd="0" parTransId="{21BFE70A-E3B3-4CCC-817E-8063700575F2}" sibTransId="{42CC1BF1-BC4D-4EC2-A1E3-9733DCEA9A66}"/>
    <dgm:cxn modelId="{4EB4466C-D281-4BB1-9267-52791024E442}" type="presOf" srcId="{9D3F22F7-4196-4211-AD05-CAB48835327E}" destId="{A084B869-6F75-476B-A873-6C9201425088}" srcOrd="0" destOrd="0" presId="urn:microsoft.com/office/officeart/2005/8/layout/hierarchy3"/>
    <dgm:cxn modelId="{43C09D53-32E8-46C5-A5CF-AC183847EFD2}" type="presOf" srcId="{0400C238-F7EE-4A1E-8F52-FF67733B4C08}" destId="{C0705A12-64F5-42E9-AF4B-F3611F5B117B}" srcOrd="0" destOrd="0" presId="urn:microsoft.com/office/officeart/2005/8/layout/hierarchy3"/>
    <dgm:cxn modelId="{F5651391-0777-41C4-8A70-A16B7BF4F124}" type="presOf" srcId="{F3A14639-AF3B-496A-8D17-F73F6384262C}" destId="{FCC876C3-0CEA-4119-9316-7504CCB89E80}" srcOrd="1" destOrd="0" presId="urn:microsoft.com/office/officeart/2005/8/layout/hierarchy3"/>
    <dgm:cxn modelId="{CCDF8240-B969-41AB-8AF7-D54686F2634B}" type="presParOf" srcId="{A084B869-6F75-476B-A873-6C9201425088}" destId="{929F9632-1E24-4B32-A1A9-9620C1772A9F}" srcOrd="0" destOrd="0" presId="urn:microsoft.com/office/officeart/2005/8/layout/hierarchy3"/>
    <dgm:cxn modelId="{5CE769B3-C8CF-4A5C-9F55-355C99D1359E}" type="presParOf" srcId="{929F9632-1E24-4B32-A1A9-9620C1772A9F}" destId="{7437FF29-DB30-449B-9E98-84D38122BC6A}" srcOrd="0" destOrd="0" presId="urn:microsoft.com/office/officeart/2005/8/layout/hierarchy3"/>
    <dgm:cxn modelId="{4DFDBDBA-B35D-4C2E-971D-762F43552FF2}" type="presParOf" srcId="{7437FF29-DB30-449B-9E98-84D38122BC6A}" destId="{618576DC-7B45-4CC9-88A7-189885DDE62B}" srcOrd="0" destOrd="0" presId="urn:microsoft.com/office/officeart/2005/8/layout/hierarchy3"/>
    <dgm:cxn modelId="{E06079A0-45B8-4564-846E-1EAC88B32362}" type="presParOf" srcId="{7437FF29-DB30-449B-9E98-84D38122BC6A}" destId="{FCC876C3-0CEA-4119-9316-7504CCB89E80}" srcOrd="1" destOrd="0" presId="urn:microsoft.com/office/officeart/2005/8/layout/hierarchy3"/>
    <dgm:cxn modelId="{F725060D-9CAA-4CEF-AFDB-F5447C9C1398}" type="presParOf" srcId="{929F9632-1E24-4B32-A1A9-9620C1772A9F}" destId="{5F107BBF-7E4A-4191-A73F-06AECA77BA41}" srcOrd="1" destOrd="0" presId="urn:microsoft.com/office/officeart/2005/8/layout/hierarchy3"/>
    <dgm:cxn modelId="{C63D3483-E8C3-444B-BBC8-8024986D44CE}" type="presParOf" srcId="{5F107BBF-7E4A-4191-A73F-06AECA77BA41}" destId="{CC169092-14BB-4CF1-BE15-8A55764933B6}" srcOrd="0" destOrd="0" presId="urn:microsoft.com/office/officeart/2005/8/layout/hierarchy3"/>
    <dgm:cxn modelId="{22096EFB-FA1B-46E0-9BDE-7D50FF2BCF0C}" type="presParOf" srcId="{5F107BBF-7E4A-4191-A73F-06AECA77BA41}" destId="{B45D5438-C364-41FE-84F3-1B5C602B372C}" srcOrd="1" destOrd="0" presId="urn:microsoft.com/office/officeart/2005/8/layout/hierarchy3"/>
    <dgm:cxn modelId="{134AA1FC-5FA6-43E6-8385-50EE322BBA3D}" type="presParOf" srcId="{5F107BBF-7E4A-4191-A73F-06AECA77BA41}" destId="{C0705A12-64F5-42E9-AF4B-F3611F5B117B}" srcOrd="2" destOrd="0" presId="urn:microsoft.com/office/officeart/2005/8/layout/hierarchy3"/>
    <dgm:cxn modelId="{B47DC7A0-0615-4A6F-A1E3-F9B7F69BAC1B}" type="presParOf" srcId="{5F107BBF-7E4A-4191-A73F-06AECA77BA41}" destId="{86544C58-7B1A-4C32-9B0F-4D35C21B9CB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5EF91A-DF5B-46AE-B330-AC64C7CB437C}" type="doc">
      <dgm:prSet loTypeId="urn:microsoft.com/office/officeart/2005/8/layout/process2" loCatId="process" qsTypeId="urn:microsoft.com/office/officeart/2005/8/quickstyle/3d1" qsCatId="3D" csTypeId="urn:microsoft.com/office/officeart/2005/8/colors/colorful4" csCatId="colorful" phldr="1"/>
      <dgm:spPr/>
    </dgm:pt>
    <dgm:pt modelId="{8009D8BF-D2A4-42F0-A69A-57685E4B5912}">
      <dgm:prSet phldrT="[Texto]" custT="1"/>
      <dgm:spPr/>
      <dgm:t>
        <a:bodyPr/>
        <a:lstStyle/>
        <a:p>
          <a:r>
            <a:rPr lang="el-GR" sz="1400" dirty="0">
              <a:latin typeface="Palatino Linotype" pitchFamily="18" charset="0"/>
            </a:rPr>
            <a:t>Δ</a:t>
          </a:r>
          <a:r>
            <a:rPr lang="pt-PT" sz="1400" dirty="0">
              <a:latin typeface="Palatino Linotype" pitchFamily="18" charset="0"/>
            </a:rPr>
            <a:t>E° representa o </a:t>
          </a:r>
          <a:r>
            <a:rPr lang="pt-PT" sz="1400" dirty="0" err="1">
              <a:latin typeface="Palatino Linotype" pitchFamily="18" charset="0"/>
            </a:rPr>
            <a:t>potencial-padrão</a:t>
          </a:r>
          <a:r>
            <a:rPr lang="pt-PT" sz="1400" dirty="0">
              <a:latin typeface="Palatino Linotype" pitchFamily="18" charset="0"/>
            </a:rPr>
            <a:t> (</a:t>
          </a:r>
          <a:r>
            <a:rPr lang="pt-PT" sz="1400" dirty="0" err="1">
              <a:latin typeface="Palatino Linotype" pitchFamily="18" charset="0"/>
            </a:rPr>
            <a:t>condições-</a:t>
          </a:r>
          <a:r>
            <a:rPr lang="pt-PT" sz="1400" dirty="0">
              <a:latin typeface="Palatino Linotype" pitchFamily="18" charset="0"/>
            </a:rPr>
            <a:t> padrão)</a:t>
          </a:r>
        </a:p>
      </dgm:t>
    </dgm:pt>
    <dgm:pt modelId="{FEAB2A5E-AF35-4CD5-A13F-74F1DD540427}" type="parTrans" cxnId="{9CC64ABD-5B86-4711-9CC0-5F9B0B4D562A}">
      <dgm:prSet/>
      <dgm:spPr/>
      <dgm:t>
        <a:bodyPr/>
        <a:lstStyle/>
        <a:p>
          <a:endParaRPr lang="pt-PT"/>
        </a:p>
      </dgm:t>
    </dgm:pt>
    <dgm:pt modelId="{DF487CCC-6623-4738-9588-EF30BA631D80}" type="sibTrans" cxnId="{9CC64ABD-5B86-4711-9CC0-5F9B0B4D562A}">
      <dgm:prSet/>
      <dgm:spPr/>
      <dgm:t>
        <a:bodyPr/>
        <a:lstStyle/>
        <a:p>
          <a:endParaRPr lang="pt-PT"/>
        </a:p>
      </dgm:t>
    </dgm:pt>
    <dgm:pt modelId="{8447AEC8-D722-4186-951F-D8C66D33327D}">
      <dgm:prSet phldrT="[Texto]" custT="1"/>
      <dgm:spPr/>
      <dgm:t>
        <a:bodyPr/>
        <a:lstStyle/>
        <a:p>
          <a:r>
            <a:rPr lang="el-GR" sz="1600" dirty="0">
              <a:latin typeface="Palatino Linotype" pitchFamily="18" charset="0"/>
            </a:rPr>
            <a:t>Δ</a:t>
          </a:r>
          <a:r>
            <a:rPr lang="pt-PT" sz="1600" dirty="0" err="1">
              <a:latin typeface="Palatino Linotype" pitchFamily="18" charset="0"/>
            </a:rPr>
            <a:t>E°</a:t>
          </a:r>
          <a:r>
            <a:rPr lang="pt-PT" sz="1600" baseline="-25000" dirty="0" err="1">
              <a:latin typeface="Palatino Linotype" pitchFamily="18" charset="0"/>
            </a:rPr>
            <a:t>célula</a:t>
          </a:r>
          <a:r>
            <a:rPr lang="pt-PT" sz="1600" baseline="0" dirty="0" err="1">
              <a:latin typeface="Palatino Linotype" pitchFamily="18" charset="0"/>
            </a:rPr>
            <a:t>=</a:t>
          </a:r>
          <a:r>
            <a:rPr lang="el-GR" sz="1600" baseline="0" dirty="0">
              <a:latin typeface="Palatino Linotype" pitchFamily="18" charset="0"/>
            </a:rPr>
            <a:t>Δ</a:t>
          </a:r>
          <a:r>
            <a:rPr lang="pt-PT" sz="1600" baseline="0" dirty="0" err="1">
              <a:latin typeface="Palatino Linotype" pitchFamily="18" charset="0"/>
            </a:rPr>
            <a:t>E°</a:t>
          </a:r>
          <a:r>
            <a:rPr lang="pt-PT" sz="1600" baseline="-25000" dirty="0" err="1">
              <a:latin typeface="Palatino Linotype" pitchFamily="18" charset="0"/>
            </a:rPr>
            <a:t>cátodo</a:t>
          </a:r>
          <a:r>
            <a:rPr lang="pt-PT" sz="1600" baseline="0" dirty="0" err="1">
              <a:latin typeface="Palatino Linotype" pitchFamily="18" charset="0"/>
            </a:rPr>
            <a:t>-</a:t>
          </a:r>
          <a:r>
            <a:rPr lang="pt-PT" sz="1600" baseline="0" dirty="0">
              <a:latin typeface="Palatino Linotype" pitchFamily="18" charset="0"/>
            </a:rPr>
            <a:t> </a:t>
          </a:r>
          <a:r>
            <a:rPr lang="el-GR" sz="1600" baseline="0" dirty="0">
              <a:latin typeface="Palatino Linotype" pitchFamily="18" charset="0"/>
            </a:rPr>
            <a:t>Δ</a:t>
          </a:r>
          <a:r>
            <a:rPr lang="pt-PT" sz="1600" baseline="0" dirty="0" err="1">
              <a:latin typeface="Palatino Linotype" pitchFamily="18" charset="0"/>
            </a:rPr>
            <a:t>E°</a:t>
          </a:r>
          <a:r>
            <a:rPr lang="pt-PT" sz="1600" baseline="-25000" dirty="0" err="1">
              <a:latin typeface="Palatino Linotype" pitchFamily="18" charset="0"/>
            </a:rPr>
            <a:t>ânodo</a:t>
          </a:r>
          <a:endParaRPr lang="pt-PT" sz="1600" dirty="0">
            <a:latin typeface="Palatino Linotype" pitchFamily="18" charset="0"/>
          </a:endParaRPr>
        </a:p>
      </dgm:t>
    </dgm:pt>
    <dgm:pt modelId="{3B8E8BA7-41B5-4883-B857-3AD6573C8E60}" type="parTrans" cxnId="{2447CA86-8B90-476C-BDBA-39E930A09F6E}">
      <dgm:prSet/>
      <dgm:spPr/>
      <dgm:t>
        <a:bodyPr/>
        <a:lstStyle/>
        <a:p>
          <a:endParaRPr lang="pt-PT"/>
        </a:p>
      </dgm:t>
    </dgm:pt>
    <dgm:pt modelId="{AEBB817B-A5CA-4D01-8542-4FC3E107D8FD}" type="sibTrans" cxnId="{2447CA86-8B90-476C-BDBA-39E930A09F6E}">
      <dgm:prSet/>
      <dgm:spPr/>
      <dgm:t>
        <a:bodyPr/>
        <a:lstStyle/>
        <a:p>
          <a:endParaRPr lang="pt-PT"/>
        </a:p>
      </dgm:t>
    </dgm:pt>
    <dgm:pt modelId="{5EB6EC88-307B-4921-8413-FA63E6BDD76B}" type="pres">
      <dgm:prSet presAssocID="{695EF91A-DF5B-46AE-B330-AC64C7CB437C}" presName="linearFlow" presStyleCnt="0">
        <dgm:presLayoutVars>
          <dgm:resizeHandles val="exact"/>
        </dgm:presLayoutVars>
      </dgm:prSet>
      <dgm:spPr/>
    </dgm:pt>
    <dgm:pt modelId="{BB8C61FD-3629-45B1-9F95-5C1578622911}" type="pres">
      <dgm:prSet presAssocID="{8009D8BF-D2A4-42F0-A69A-57685E4B5912}" presName="node" presStyleLbl="node1" presStyleIdx="0" presStyleCnt="2" custScaleX="139577" custScaleY="88387" custLinFactNeighborY="-30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27A72A3-0ACF-4480-B6A4-75B038B528FC}" type="pres">
      <dgm:prSet presAssocID="{DF487CCC-6623-4738-9588-EF30BA631D80}" presName="sibTrans" presStyleLbl="sibTrans2D1" presStyleIdx="0" presStyleCnt="1" custLinFactNeighborX="-15418" custLinFactNeighborY="3675"/>
      <dgm:spPr/>
      <dgm:t>
        <a:bodyPr/>
        <a:lstStyle/>
        <a:p>
          <a:endParaRPr lang="pt-PT"/>
        </a:p>
      </dgm:t>
    </dgm:pt>
    <dgm:pt modelId="{BE9649DF-5939-4737-980B-7251A89F0BB7}" type="pres">
      <dgm:prSet presAssocID="{DF487CCC-6623-4738-9588-EF30BA631D80}" presName="connectorText" presStyleLbl="sibTrans2D1" presStyleIdx="0" presStyleCnt="1"/>
      <dgm:spPr/>
      <dgm:t>
        <a:bodyPr/>
        <a:lstStyle/>
        <a:p>
          <a:endParaRPr lang="pt-PT"/>
        </a:p>
      </dgm:t>
    </dgm:pt>
    <dgm:pt modelId="{AEC86BE0-1F55-4167-B147-A57F16CA0B4F}" type="pres">
      <dgm:prSet presAssocID="{8447AEC8-D722-4186-951F-D8C66D33327D}" presName="node" presStyleLbl="node1" presStyleIdx="1" presStyleCnt="2" custScaleX="17375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7EC03729-E87D-453D-8D37-48F79E7D4008}" type="presOf" srcId="{DF487CCC-6623-4738-9588-EF30BA631D80}" destId="{BE9649DF-5939-4737-980B-7251A89F0BB7}" srcOrd="1" destOrd="0" presId="urn:microsoft.com/office/officeart/2005/8/layout/process2"/>
    <dgm:cxn modelId="{8EF6FCBC-FF6E-4F1B-BCF6-EA5DD51938BD}" type="presOf" srcId="{8447AEC8-D722-4186-951F-D8C66D33327D}" destId="{AEC86BE0-1F55-4167-B147-A57F16CA0B4F}" srcOrd="0" destOrd="0" presId="urn:microsoft.com/office/officeart/2005/8/layout/process2"/>
    <dgm:cxn modelId="{2447CA86-8B90-476C-BDBA-39E930A09F6E}" srcId="{695EF91A-DF5B-46AE-B330-AC64C7CB437C}" destId="{8447AEC8-D722-4186-951F-D8C66D33327D}" srcOrd="1" destOrd="0" parTransId="{3B8E8BA7-41B5-4883-B857-3AD6573C8E60}" sibTransId="{AEBB817B-A5CA-4D01-8542-4FC3E107D8FD}"/>
    <dgm:cxn modelId="{755092AF-0E6F-4338-97D6-DA631A761F54}" type="presOf" srcId="{DF487CCC-6623-4738-9588-EF30BA631D80}" destId="{227A72A3-0ACF-4480-B6A4-75B038B528FC}" srcOrd="0" destOrd="0" presId="urn:microsoft.com/office/officeart/2005/8/layout/process2"/>
    <dgm:cxn modelId="{763F0E35-AB9A-42FB-A019-17492089C21E}" type="presOf" srcId="{695EF91A-DF5B-46AE-B330-AC64C7CB437C}" destId="{5EB6EC88-307B-4921-8413-FA63E6BDD76B}" srcOrd="0" destOrd="0" presId="urn:microsoft.com/office/officeart/2005/8/layout/process2"/>
    <dgm:cxn modelId="{E6CE1615-1F78-414B-8B95-70B684C7FA85}" type="presOf" srcId="{8009D8BF-D2A4-42F0-A69A-57685E4B5912}" destId="{BB8C61FD-3629-45B1-9F95-5C1578622911}" srcOrd="0" destOrd="0" presId="urn:microsoft.com/office/officeart/2005/8/layout/process2"/>
    <dgm:cxn modelId="{9CC64ABD-5B86-4711-9CC0-5F9B0B4D562A}" srcId="{695EF91A-DF5B-46AE-B330-AC64C7CB437C}" destId="{8009D8BF-D2A4-42F0-A69A-57685E4B5912}" srcOrd="0" destOrd="0" parTransId="{FEAB2A5E-AF35-4CD5-A13F-74F1DD540427}" sibTransId="{DF487CCC-6623-4738-9588-EF30BA631D80}"/>
    <dgm:cxn modelId="{AEC8C78C-BCDF-4668-A5E8-BEEEC04A7FE2}" type="presParOf" srcId="{5EB6EC88-307B-4921-8413-FA63E6BDD76B}" destId="{BB8C61FD-3629-45B1-9F95-5C1578622911}" srcOrd="0" destOrd="0" presId="urn:microsoft.com/office/officeart/2005/8/layout/process2"/>
    <dgm:cxn modelId="{587A2E27-602C-41D3-BEB1-CD982A65C965}" type="presParOf" srcId="{5EB6EC88-307B-4921-8413-FA63E6BDD76B}" destId="{227A72A3-0ACF-4480-B6A4-75B038B528FC}" srcOrd="1" destOrd="0" presId="urn:microsoft.com/office/officeart/2005/8/layout/process2"/>
    <dgm:cxn modelId="{CBFB18CA-8A5F-4761-97A1-0AA2864AAA14}" type="presParOf" srcId="{227A72A3-0ACF-4480-B6A4-75B038B528FC}" destId="{BE9649DF-5939-4737-980B-7251A89F0BB7}" srcOrd="0" destOrd="0" presId="urn:microsoft.com/office/officeart/2005/8/layout/process2"/>
    <dgm:cxn modelId="{29B22CBC-CD3F-4CB7-BD9B-42BB9F440A4F}" type="presParOf" srcId="{5EB6EC88-307B-4921-8413-FA63E6BDD76B}" destId="{AEC86BE0-1F55-4167-B147-A57F16CA0B4F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CC7B24-FFB9-4E07-AB52-A221EFAC62DB}">
      <dsp:nvSpPr>
        <dsp:cNvPr id="0" name=""/>
        <dsp:cNvSpPr/>
      </dsp:nvSpPr>
      <dsp:spPr>
        <a:xfrm>
          <a:off x="3045144" y="2111122"/>
          <a:ext cx="1907256" cy="1485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Questões -problema</a:t>
          </a:r>
          <a:endParaRPr lang="pt-PT" sz="2300" kern="1200" dirty="0"/>
        </a:p>
      </dsp:txBody>
      <dsp:txXfrm>
        <a:off x="3045144" y="2111122"/>
        <a:ext cx="1907256" cy="1485899"/>
      </dsp:txXfrm>
    </dsp:sp>
    <dsp:sp modelId="{CAEB1759-246A-4B3F-8EBC-EDE5E0CAD176}">
      <dsp:nvSpPr>
        <dsp:cNvPr id="0" name=""/>
        <dsp:cNvSpPr/>
      </dsp:nvSpPr>
      <dsp:spPr>
        <a:xfrm rot="16140669">
          <a:off x="3815999" y="1557111"/>
          <a:ext cx="329495" cy="505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kern="1200"/>
        </a:p>
      </dsp:txBody>
      <dsp:txXfrm rot="16140669">
        <a:off x="3815999" y="1557111"/>
        <a:ext cx="329495" cy="505206"/>
      </dsp:txXfrm>
    </dsp:sp>
    <dsp:sp modelId="{6AE5B307-65F9-44B8-959A-2885B45048FA}">
      <dsp:nvSpPr>
        <dsp:cNvPr id="0" name=""/>
        <dsp:cNvSpPr/>
      </dsp:nvSpPr>
      <dsp:spPr>
        <a:xfrm>
          <a:off x="3219449" y="3802"/>
          <a:ext cx="1485899" cy="14858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>
              <a:solidFill>
                <a:schemeClr val="tx1"/>
              </a:solidFill>
            </a:rPr>
            <a:t>Quais os constituintes de uma pilha seca ou alcalina?</a:t>
          </a:r>
          <a:endParaRPr lang="pt-PT" sz="1200" kern="1200" dirty="0">
            <a:solidFill>
              <a:schemeClr val="tx1"/>
            </a:solidFill>
          </a:endParaRPr>
        </a:p>
      </dsp:txBody>
      <dsp:txXfrm>
        <a:off x="3219449" y="3802"/>
        <a:ext cx="1485899" cy="1485899"/>
      </dsp:txXfrm>
    </dsp:sp>
    <dsp:sp modelId="{13452925-110F-4703-8EE0-3E409CBB0DF1}">
      <dsp:nvSpPr>
        <dsp:cNvPr id="0" name=""/>
        <dsp:cNvSpPr/>
      </dsp:nvSpPr>
      <dsp:spPr>
        <a:xfrm rot="20459076">
          <a:off x="4946239" y="2239386"/>
          <a:ext cx="206361" cy="505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kern="1200"/>
        </a:p>
      </dsp:txBody>
      <dsp:txXfrm rot="20459076">
        <a:off x="4946239" y="2239386"/>
        <a:ext cx="206361" cy="505206"/>
      </dsp:txXfrm>
    </dsp:sp>
    <dsp:sp modelId="{625A9C1C-E117-40C2-9E5F-15A2CCDFA447}">
      <dsp:nvSpPr>
        <dsp:cNvPr id="0" name=""/>
        <dsp:cNvSpPr/>
      </dsp:nvSpPr>
      <dsp:spPr>
        <a:xfrm>
          <a:off x="5198457" y="1441635"/>
          <a:ext cx="1485899" cy="14858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b="0" kern="1200" dirty="0" smtClean="0">
              <a:solidFill>
                <a:schemeClr val="tx1"/>
              </a:solidFill>
            </a:rPr>
            <a:t>Como seleccionar  os eléctrodos e os electrólitos para uma pilha?</a:t>
          </a:r>
          <a:endParaRPr lang="pt-PT" sz="1200" b="0" kern="1200" dirty="0">
            <a:solidFill>
              <a:schemeClr val="tx1"/>
            </a:solidFill>
          </a:endParaRPr>
        </a:p>
      </dsp:txBody>
      <dsp:txXfrm>
        <a:off x="5198457" y="1441635"/>
        <a:ext cx="1485899" cy="1485899"/>
      </dsp:txXfrm>
    </dsp:sp>
    <dsp:sp modelId="{387805B2-9543-4D0D-A6BC-D30A240B3B90}">
      <dsp:nvSpPr>
        <dsp:cNvPr id="0" name=""/>
        <dsp:cNvSpPr/>
      </dsp:nvSpPr>
      <dsp:spPr>
        <a:xfrm rot="3263393">
          <a:off x="4472083" y="3446280"/>
          <a:ext cx="263482" cy="505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kern="1200"/>
        </a:p>
      </dsp:txBody>
      <dsp:txXfrm rot="3263393">
        <a:off x="4472083" y="3446280"/>
        <a:ext cx="263482" cy="505206"/>
      </dsp:txXfrm>
    </dsp:sp>
    <dsp:sp modelId="{9DA34B44-64FC-4775-82DB-3427D663B766}">
      <dsp:nvSpPr>
        <dsp:cNvPr id="0" name=""/>
        <dsp:cNvSpPr/>
      </dsp:nvSpPr>
      <dsp:spPr>
        <a:xfrm>
          <a:off x="4442543" y="3768097"/>
          <a:ext cx="1485899" cy="14858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>
              <a:solidFill>
                <a:schemeClr val="tx1"/>
              </a:solidFill>
            </a:rPr>
            <a:t>Como converter a energia eléctrica em energia química?</a:t>
          </a:r>
          <a:endParaRPr lang="pt-PT" sz="1200" kern="1200" dirty="0">
            <a:solidFill>
              <a:schemeClr val="tx1"/>
            </a:solidFill>
          </a:endParaRPr>
        </a:p>
      </dsp:txBody>
      <dsp:txXfrm>
        <a:off x="4442543" y="3768097"/>
        <a:ext cx="1485899" cy="1485899"/>
      </dsp:txXfrm>
    </dsp:sp>
    <dsp:sp modelId="{A2877889-4EBF-4BDF-B997-A327AD0FD2B3}">
      <dsp:nvSpPr>
        <dsp:cNvPr id="0" name=""/>
        <dsp:cNvSpPr/>
      </dsp:nvSpPr>
      <dsp:spPr>
        <a:xfrm rot="7634308">
          <a:off x="3213862" y="3447458"/>
          <a:ext cx="283749" cy="505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kern="1200"/>
        </a:p>
      </dsp:txBody>
      <dsp:txXfrm rot="7634308">
        <a:off x="3213862" y="3447458"/>
        <a:ext cx="283749" cy="505206"/>
      </dsp:txXfrm>
    </dsp:sp>
    <dsp:sp modelId="{2B81F9A2-C226-46AF-8DBE-47F83A86D2D9}">
      <dsp:nvSpPr>
        <dsp:cNvPr id="0" name=""/>
        <dsp:cNvSpPr/>
      </dsp:nvSpPr>
      <dsp:spPr>
        <a:xfrm>
          <a:off x="1996356" y="3768097"/>
          <a:ext cx="1485899" cy="148589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>
              <a:solidFill>
                <a:schemeClr val="tx1"/>
              </a:solidFill>
            </a:rPr>
            <a:t>Qual a relação entre a Temperatura dos electrólitos e a</a:t>
          </a:r>
          <a:r>
            <a:rPr lang="pt-PT" sz="1200" i="1" kern="1200" dirty="0" smtClean="0">
              <a:solidFill>
                <a:schemeClr val="tx1"/>
              </a:solidFill>
            </a:rPr>
            <a:t> f.e.m</a:t>
          </a:r>
          <a:r>
            <a:rPr lang="pt-PT" sz="1200" kern="1200" dirty="0" smtClean="0">
              <a:solidFill>
                <a:schemeClr val="tx1"/>
              </a:solidFill>
            </a:rPr>
            <a:t>.?</a:t>
          </a:r>
          <a:endParaRPr lang="pt-PT" sz="1200" kern="1200" dirty="0">
            <a:solidFill>
              <a:schemeClr val="tx1"/>
            </a:solidFill>
          </a:endParaRPr>
        </a:p>
      </dsp:txBody>
      <dsp:txXfrm>
        <a:off x="1996356" y="3768097"/>
        <a:ext cx="1485899" cy="1485899"/>
      </dsp:txXfrm>
    </dsp:sp>
    <dsp:sp modelId="{34132265-CFE5-46AF-89FD-E3F4C0D8189C}">
      <dsp:nvSpPr>
        <dsp:cNvPr id="0" name=""/>
        <dsp:cNvSpPr/>
      </dsp:nvSpPr>
      <dsp:spPr>
        <a:xfrm rot="11902555">
          <a:off x="2790566" y="2240290"/>
          <a:ext cx="241876" cy="505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kern="1200"/>
        </a:p>
      </dsp:txBody>
      <dsp:txXfrm rot="11902555">
        <a:off x="2790566" y="2240290"/>
        <a:ext cx="241876" cy="505206"/>
      </dsp:txXfrm>
    </dsp:sp>
    <dsp:sp modelId="{EB202E3E-2A8F-40D1-828E-3E9DC753C077}">
      <dsp:nvSpPr>
        <dsp:cNvPr id="0" name=""/>
        <dsp:cNvSpPr/>
      </dsp:nvSpPr>
      <dsp:spPr>
        <a:xfrm>
          <a:off x="1240442" y="1441635"/>
          <a:ext cx="1485899" cy="14858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sx="101000" sy="101000" rotWithShape="0">
            <a:srgbClr val="000000">
              <a:alpha val="50000"/>
            </a:srgbClr>
          </a:outerShdw>
          <a:reflection blurRad="12700" stA="30000" endPos="30000" dist="50800" dir="5400000" sy="-100000" rotWithShape="0"/>
        </a:effectLst>
        <a:scene3d>
          <a:camera prst="orthographicFront">
            <a:rot lat="0" lon="0" rev="0"/>
          </a:camera>
          <a:lightRig rig="twoPt" dir="t">
            <a:rot lat="0" lon="0" rev="5400000"/>
          </a:lightRig>
        </a:scene3d>
        <a:sp3d prstMaterial="softmetal">
          <a:bevelT w="635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kern="1200" dirty="0" smtClean="0">
              <a:solidFill>
                <a:schemeClr val="tx1"/>
              </a:solidFill>
            </a:rPr>
            <a:t>De que depende a </a:t>
          </a:r>
          <a:r>
            <a:rPr lang="pt-PT" sz="1200" i="1" kern="1200" dirty="0" err="1" smtClean="0">
              <a:solidFill>
                <a:schemeClr val="tx1"/>
              </a:solidFill>
            </a:rPr>
            <a:t>f.e.m</a:t>
          </a:r>
          <a:r>
            <a:rPr lang="pt-PT" sz="1200" i="1" kern="1200" dirty="0" smtClean="0">
              <a:solidFill>
                <a:schemeClr val="tx1"/>
              </a:solidFill>
            </a:rPr>
            <a:t>?</a:t>
          </a:r>
          <a:endParaRPr lang="pt-PT" sz="1200" i="1" kern="1200" dirty="0">
            <a:solidFill>
              <a:schemeClr val="tx1"/>
            </a:solidFill>
          </a:endParaRPr>
        </a:p>
      </dsp:txBody>
      <dsp:txXfrm>
        <a:off x="1240442" y="1441635"/>
        <a:ext cx="1485899" cy="14858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E34A7D-8B08-41CA-9EE2-66069379B3F8}">
      <dsp:nvSpPr>
        <dsp:cNvPr id="0" name=""/>
        <dsp:cNvSpPr/>
      </dsp:nvSpPr>
      <dsp:spPr>
        <a:xfrm>
          <a:off x="620266" y="746"/>
          <a:ext cx="2162770" cy="10813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25400" dir="5400000" sx="101000" sy="101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latin typeface="Palatino Linotype" pitchFamily="18" charset="0"/>
            </a:rPr>
            <a:t>Dois eléctrodos</a:t>
          </a:r>
          <a:endParaRPr lang="pt-PT" sz="1800" kern="1200" dirty="0">
            <a:latin typeface="Palatino Linotype" pitchFamily="18" charset="0"/>
          </a:endParaRPr>
        </a:p>
      </dsp:txBody>
      <dsp:txXfrm>
        <a:off x="620266" y="746"/>
        <a:ext cx="2162770" cy="1081385"/>
      </dsp:txXfrm>
    </dsp:sp>
    <dsp:sp modelId="{613E4844-5BD8-4293-A721-8877EBF5D5A1}">
      <dsp:nvSpPr>
        <dsp:cNvPr id="0" name=""/>
        <dsp:cNvSpPr/>
      </dsp:nvSpPr>
      <dsp:spPr>
        <a:xfrm>
          <a:off x="836543" y="1082131"/>
          <a:ext cx="216277" cy="1097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438"/>
              </a:lnTo>
              <a:lnTo>
                <a:pt x="216277" y="1097438"/>
              </a:lnTo>
            </a:path>
          </a:pathLst>
        </a:custGeom>
        <a:noFill/>
        <a:ln w="508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0AAF03-93C7-4ED1-8274-DE39100A394E}">
      <dsp:nvSpPr>
        <dsp:cNvPr id="0" name=""/>
        <dsp:cNvSpPr/>
      </dsp:nvSpPr>
      <dsp:spPr>
        <a:xfrm>
          <a:off x="1052820" y="1352478"/>
          <a:ext cx="2166075" cy="1654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Cátodo ou pólo positivo       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>
              <a:latin typeface="Palatino Linotype" pitchFamily="18" charset="0"/>
            </a:rPr>
            <a:t>     </a:t>
          </a:r>
          <a:r>
            <a:rPr lang="pt-PT" sz="1400" kern="1200" dirty="0" smtClean="0">
              <a:solidFill>
                <a:schemeClr val="tx1"/>
              </a:solidFill>
              <a:latin typeface="Palatino Linotype" pitchFamily="18" charset="0"/>
              <a:ea typeface="Times New Roman" pitchFamily="18" charset="0"/>
              <a:cs typeface="Times New Roman" pitchFamily="18" charset="0"/>
            </a:rPr>
            <a:t>O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corre uma redu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rPr>
            <a:t>ç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ão dos electrões (ganho de electrões);</a:t>
          </a:r>
          <a:endParaRPr lang="pt-PT" sz="1400" kern="1200" dirty="0" smtClean="0">
            <a:latin typeface="Palatino Linotype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400" kern="1200" dirty="0">
            <a:latin typeface="Palatino Linotype" pitchFamily="18" charset="0"/>
          </a:endParaRPr>
        </a:p>
      </dsp:txBody>
      <dsp:txXfrm>
        <a:off x="1052820" y="1352478"/>
        <a:ext cx="2166075" cy="1654184"/>
      </dsp:txXfrm>
    </dsp:sp>
    <dsp:sp modelId="{A68AFECD-28C3-4FE7-94DA-D75E1A5CFD7C}">
      <dsp:nvSpPr>
        <dsp:cNvPr id="0" name=""/>
        <dsp:cNvSpPr/>
      </dsp:nvSpPr>
      <dsp:spPr>
        <a:xfrm>
          <a:off x="836543" y="1082131"/>
          <a:ext cx="216277" cy="2918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8198"/>
              </a:lnTo>
              <a:lnTo>
                <a:pt x="216277" y="2918198"/>
              </a:lnTo>
            </a:path>
          </a:pathLst>
        </a:custGeom>
        <a:noFill/>
        <a:ln w="508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B6505-9C32-483C-AE6F-0C83C7868022}">
      <dsp:nvSpPr>
        <dsp:cNvPr id="0" name=""/>
        <dsp:cNvSpPr/>
      </dsp:nvSpPr>
      <dsp:spPr>
        <a:xfrm>
          <a:off x="1052820" y="3277008"/>
          <a:ext cx="2594113" cy="1446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Ânodo ou pólo  negativo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>
              <a:solidFill>
                <a:schemeClr val="tx1"/>
              </a:solidFill>
              <a:latin typeface="Palatino Linotype" pitchFamily="18" charset="0"/>
              <a:ea typeface="Times New Roman" pitchFamily="18" charset="0"/>
              <a:cs typeface="Times New Roman" pitchFamily="18" charset="0"/>
            </a:rPr>
            <a:t>O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nde ocorre a perda de electrões para o circuito, desta forma ocorre uma oxida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Times New Roman" pitchFamily="18" charset="0"/>
            </a:rPr>
            <a:t>ç</a:t>
          </a:r>
          <a:r>
            <a:rPr kumimoji="0" lang="pt-PT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Times New Roman" pitchFamily="18" charset="0"/>
              <a:cs typeface="Times New Roman" pitchFamily="18" charset="0"/>
            </a:rPr>
            <a:t>ão;</a:t>
          </a:r>
          <a:endParaRPr lang="pt-PT" sz="1400" kern="1200" dirty="0" smtClean="0">
            <a:latin typeface="Palatino Linotype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>
              <a:latin typeface="Palatino Linotype" pitchFamily="18" charset="0"/>
            </a:rPr>
            <a:t> </a:t>
          </a:r>
          <a:endParaRPr lang="pt-PT" sz="1400" kern="1200" dirty="0">
            <a:latin typeface="Palatino Linotype" pitchFamily="18" charset="0"/>
          </a:endParaRPr>
        </a:p>
      </dsp:txBody>
      <dsp:txXfrm>
        <a:off x="1052820" y="3277008"/>
        <a:ext cx="2594113" cy="144664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8576DC-7B45-4CC9-88A7-189885DDE62B}">
      <dsp:nvSpPr>
        <dsp:cNvPr id="0" name=""/>
        <dsp:cNvSpPr/>
      </dsp:nvSpPr>
      <dsp:spPr>
        <a:xfrm>
          <a:off x="820340" y="496"/>
          <a:ext cx="2321718" cy="116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rPr>
            <a:t>Dois electrólitos</a:t>
          </a:r>
          <a:endParaRPr lang="pt-PT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Palatino Linotype" pitchFamily="18" charset="0"/>
          </a:endParaRPr>
        </a:p>
      </dsp:txBody>
      <dsp:txXfrm>
        <a:off x="820340" y="496"/>
        <a:ext cx="2321718" cy="1160859"/>
      </dsp:txXfrm>
    </dsp:sp>
    <dsp:sp modelId="{CC169092-14BB-4CF1-BE15-8A55764933B6}">
      <dsp:nvSpPr>
        <dsp:cNvPr id="0" name=""/>
        <dsp:cNvSpPr/>
      </dsp:nvSpPr>
      <dsp:spPr>
        <a:xfrm>
          <a:off x="1052512" y="1161355"/>
          <a:ext cx="232171" cy="87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644"/>
              </a:lnTo>
              <a:lnTo>
                <a:pt x="232171" y="870644"/>
              </a:lnTo>
            </a:path>
          </a:pathLst>
        </a:custGeom>
        <a:noFill/>
        <a:ln w="508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D5438-C364-41FE-84F3-1B5C602B372C}">
      <dsp:nvSpPr>
        <dsp:cNvPr id="0" name=""/>
        <dsp:cNvSpPr/>
      </dsp:nvSpPr>
      <dsp:spPr>
        <a:xfrm>
          <a:off x="1284684" y="1451570"/>
          <a:ext cx="1857375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Solução aquosa de </a:t>
          </a:r>
          <a:r>
            <a:rPr lang="pt-PT" sz="1400" kern="1200" dirty="0" smtClean="0">
              <a:latin typeface="Palatino Linotype" pitchFamily="18" charset="0"/>
            </a:rPr>
            <a:t>ZnSO</a:t>
          </a:r>
          <a:r>
            <a:rPr lang="pt-PT" sz="1400" kern="1200" baseline="-25000" dirty="0" smtClean="0">
              <a:latin typeface="Palatino Linotype" pitchFamily="18" charset="0"/>
            </a:rPr>
            <a:t>4</a:t>
          </a:r>
          <a:r>
            <a:rPr lang="pt-PT" sz="1400" kern="1200" dirty="0" smtClean="0">
              <a:latin typeface="Palatino Linotype" pitchFamily="18" charset="0"/>
            </a:rPr>
            <a:t>.7H</a:t>
          </a:r>
          <a:r>
            <a:rPr lang="pt-PT" sz="1400" kern="1200" baseline="-25000" dirty="0" smtClean="0">
              <a:latin typeface="Palatino Linotype" pitchFamily="18" charset="0"/>
            </a:rPr>
            <a:t>2</a:t>
          </a:r>
          <a:r>
            <a:rPr lang="pt-PT" sz="1400" kern="1200" dirty="0" smtClean="0">
              <a:latin typeface="Palatino Linotype" pitchFamily="18" charset="0"/>
            </a:rPr>
            <a:t>O</a:t>
          </a:r>
          <a:r>
            <a:rPr lang="pt-PT" sz="1400" kern="1200" dirty="0" smtClean="0"/>
            <a:t> </a:t>
          </a:r>
          <a:endParaRPr lang="pt-PT" sz="1400" kern="1200" dirty="0"/>
        </a:p>
      </dsp:txBody>
      <dsp:txXfrm>
        <a:off x="1284684" y="1451570"/>
        <a:ext cx="1857375" cy="1160859"/>
      </dsp:txXfrm>
    </dsp:sp>
    <dsp:sp modelId="{C0705A12-64F5-42E9-AF4B-F3611F5B117B}">
      <dsp:nvSpPr>
        <dsp:cNvPr id="0" name=""/>
        <dsp:cNvSpPr/>
      </dsp:nvSpPr>
      <dsp:spPr>
        <a:xfrm>
          <a:off x="1052512" y="1161355"/>
          <a:ext cx="232171" cy="2321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1718"/>
              </a:lnTo>
              <a:lnTo>
                <a:pt x="232171" y="2321718"/>
              </a:lnTo>
            </a:path>
          </a:pathLst>
        </a:custGeom>
        <a:noFill/>
        <a:ln w="508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544C58-7B1A-4C32-9B0F-4D35C21B9CBC}">
      <dsp:nvSpPr>
        <dsp:cNvPr id="0" name=""/>
        <dsp:cNvSpPr/>
      </dsp:nvSpPr>
      <dsp:spPr>
        <a:xfrm>
          <a:off x="1284684" y="2902644"/>
          <a:ext cx="1857375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>
              <a:latin typeface="Palatino Linotype" pitchFamily="18" charset="0"/>
            </a:rPr>
            <a:t> Solução aquosa de CuSO</a:t>
          </a:r>
          <a:r>
            <a:rPr lang="pt-PT" sz="1400" kern="1200" baseline="-25000" dirty="0" smtClean="0">
              <a:latin typeface="Palatino Linotype" pitchFamily="18" charset="0"/>
            </a:rPr>
            <a:t>4</a:t>
          </a:r>
          <a:r>
            <a:rPr lang="pt-PT" sz="1400" kern="1200" dirty="0" smtClean="0">
              <a:latin typeface="Palatino Linotype" pitchFamily="18" charset="0"/>
            </a:rPr>
            <a:t>.5H</a:t>
          </a:r>
          <a:r>
            <a:rPr lang="pt-PT" sz="1400" kern="1200" baseline="-25000" dirty="0" smtClean="0">
              <a:latin typeface="Palatino Linotype" pitchFamily="18" charset="0"/>
            </a:rPr>
            <a:t>2</a:t>
          </a:r>
          <a:r>
            <a:rPr lang="pt-PT" sz="1400" kern="1200" dirty="0" smtClean="0">
              <a:latin typeface="Palatino Linotype" pitchFamily="18" charset="0"/>
            </a:rPr>
            <a:t>O</a:t>
          </a:r>
          <a:endParaRPr lang="pt-PT" sz="1400" kern="1200" dirty="0"/>
        </a:p>
      </dsp:txBody>
      <dsp:txXfrm>
        <a:off x="1284684" y="2902644"/>
        <a:ext cx="1857375" cy="11608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8C61FD-3629-45B1-9F95-5C1578622911}">
      <dsp:nvSpPr>
        <dsp:cNvPr id="0" name=""/>
        <dsp:cNvSpPr/>
      </dsp:nvSpPr>
      <dsp:spPr>
        <a:xfrm>
          <a:off x="1092031" y="0"/>
          <a:ext cx="2511761" cy="7945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25400" dir="5400000" sx="101000" sy="101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>
              <a:latin typeface="Palatino Linotype" pitchFamily="18" charset="0"/>
            </a:rPr>
            <a:t>Δ</a:t>
          </a:r>
          <a:r>
            <a:rPr lang="pt-PT" sz="1400" kern="1200" dirty="0">
              <a:latin typeface="Palatino Linotype" pitchFamily="18" charset="0"/>
            </a:rPr>
            <a:t>E° representa o </a:t>
          </a:r>
          <a:r>
            <a:rPr lang="pt-PT" sz="1400" kern="1200" dirty="0" err="1">
              <a:latin typeface="Palatino Linotype" pitchFamily="18" charset="0"/>
            </a:rPr>
            <a:t>potencial-padrão</a:t>
          </a:r>
          <a:r>
            <a:rPr lang="pt-PT" sz="1400" kern="1200" dirty="0">
              <a:latin typeface="Palatino Linotype" pitchFamily="18" charset="0"/>
            </a:rPr>
            <a:t> (</a:t>
          </a:r>
          <a:r>
            <a:rPr lang="pt-PT" sz="1400" kern="1200" dirty="0" err="1">
              <a:latin typeface="Palatino Linotype" pitchFamily="18" charset="0"/>
            </a:rPr>
            <a:t>condições-</a:t>
          </a:r>
          <a:r>
            <a:rPr lang="pt-PT" sz="1400" kern="1200" dirty="0">
              <a:latin typeface="Palatino Linotype" pitchFamily="18" charset="0"/>
            </a:rPr>
            <a:t> padrão)</a:t>
          </a:r>
        </a:p>
      </dsp:txBody>
      <dsp:txXfrm>
        <a:off x="1092031" y="0"/>
        <a:ext cx="2511761" cy="794509"/>
      </dsp:txXfrm>
    </dsp:sp>
    <dsp:sp modelId="{227A72A3-0ACF-4480-B6A4-75B038B528FC}">
      <dsp:nvSpPr>
        <dsp:cNvPr id="0" name=""/>
        <dsp:cNvSpPr/>
      </dsp:nvSpPr>
      <dsp:spPr>
        <a:xfrm rot="5400000">
          <a:off x="2127331" y="831914"/>
          <a:ext cx="337187" cy="4045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25400" dir="5400000" sx="101000" sy="101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600" kern="1200"/>
        </a:p>
      </dsp:txBody>
      <dsp:txXfrm rot="5400000">
        <a:off x="2127331" y="831914"/>
        <a:ext cx="337187" cy="404504"/>
      </dsp:txXfrm>
    </dsp:sp>
    <dsp:sp modelId="{AEC86BE0-1F55-4167-B147-A57F16CA0B4F}">
      <dsp:nvSpPr>
        <dsp:cNvPr id="0" name=""/>
        <dsp:cNvSpPr/>
      </dsp:nvSpPr>
      <dsp:spPr>
        <a:xfrm>
          <a:off x="784469" y="1244092"/>
          <a:ext cx="3126885" cy="898898"/>
        </a:xfrm>
        <a:prstGeom prst="roundRect">
          <a:avLst>
            <a:gd name="adj" fmla="val 10000"/>
          </a:avLst>
        </a:prstGeom>
        <a:solidFill>
          <a:schemeClr val="accent4">
            <a:hueOff val="-3519944"/>
            <a:satOff val="-36129"/>
            <a:lumOff val="15099"/>
            <a:alphaOff val="0"/>
          </a:schemeClr>
        </a:solidFill>
        <a:ln>
          <a:noFill/>
        </a:ln>
        <a:effectLst>
          <a:outerShdw blurRad="76200" dist="25400" dir="5400000" sx="101000" sy="101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>
              <a:latin typeface="Palatino Linotype" pitchFamily="18" charset="0"/>
            </a:rPr>
            <a:t>Δ</a:t>
          </a:r>
          <a:r>
            <a:rPr lang="pt-PT" sz="1600" kern="1200" dirty="0" err="1">
              <a:latin typeface="Palatino Linotype" pitchFamily="18" charset="0"/>
            </a:rPr>
            <a:t>E°</a:t>
          </a:r>
          <a:r>
            <a:rPr lang="pt-PT" sz="1600" kern="1200" baseline="-25000" dirty="0" err="1">
              <a:latin typeface="Palatino Linotype" pitchFamily="18" charset="0"/>
            </a:rPr>
            <a:t>célula</a:t>
          </a:r>
          <a:r>
            <a:rPr lang="pt-PT" sz="1600" kern="1200" baseline="0" dirty="0" err="1">
              <a:latin typeface="Palatino Linotype" pitchFamily="18" charset="0"/>
            </a:rPr>
            <a:t>=</a:t>
          </a:r>
          <a:r>
            <a:rPr lang="el-GR" sz="1600" kern="1200" baseline="0" dirty="0">
              <a:latin typeface="Palatino Linotype" pitchFamily="18" charset="0"/>
            </a:rPr>
            <a:t>Δ</a:t>
          </a:r>
          <a:r>
            <a:rPr lang="pt-PT" sz="1600" kern="1200" baseline="0" dirty="0" err="1">
              <a:latin typeface="Palatino Linotype" pitchFamily="18" charset="0"/>
            </a:rPr>
            <a:t>E°</a:t>
          </a:r>
          <a:r>
            <a:rPr lang="pt-PT" sz="1600" kern="1200" baseline="-25000" dirty="0" err="1">
              <a:latin typeface="Palatino Linotype" pitchFamily="18" charset="0"/>
            </a:rPr>
            <a:t>cátodo</a:t>
          </a:r>
          <a:r>
            <a:rPr lang="pt-PT" sz="1600" kern="1200" baseline="0" dirty="0" err="1">
              <a:latin typeface="Palatino Linotype" pitchFamily="18" charset="0"/>
            </a:rPr>
            <a:t>-</a:t>
          </a:r>
          <a:r>
            <a:rPr lang="pt-PT" sz="1600" kern="1200" baseline="0" dirty="0">
              <a:latin typeface="Palatino Linotype" pitchFamily="18" charset="0"/>
            </a:rPr>
            <a:t> </a:t>
          </a:r>
          <a:r>
            <a:rPr lang="el-GR" sz="1600" kern="1200" baseline="0" dirty="0">
              <a:latin typeface="Palatino Linotype" pitchFamily="18" charset="0"/>
            </a:rPr>
            <a:t>Δ</a:t>
          </a:r>
          <a:r>
            <a:rPr lang="pt-PT" sz="1600" kern="1200" baseline="0" dirty="0" err="1">
              <a:latin typeface="Palatino Linotype" pitchFamily="18" charset="0"/>
            </a:rPr>
            <a:t>E°</a:t>
          </a:r>
          <a:r>
            <a:rPr lang="pt-PT" sz="1600" kern="1200" baseline="-25000" dirty="0" err="1">
              <a:latin typeface="Palatino Linotype" pitchFamily="18" charset="0"/>
            </a:rPr>
            <a:t>ânodo</a:t>
          </a:r>
          <a:endParaRPr lang="pt-PT" sz="1600" kern="1200" dirty="0">
            <a:latin typeface="Palatino Linotype" pitchFamily="18" charset="0"/>
          </a:endParaRPr>
        </a:p>
      </dsp:txBody>
      <dsp:txXfrm>
        <a:off x="784469" y="1244092"/>
        <a:ext cx="3126885" cy="898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98698-CC92-40ED-9E0F-FEBF26DAD7F2}" type="datetimeFigureOut">
              <a:rPr lang="pt-PT" smtClean="0"/>
              <a:pPr/>
              <a:t>10-03-2011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AF4F8-9B5E-4EAF-9B68-84ADDC6D57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68522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AF4F8-9B5E-4EAF-9B68-84ADDC6D5792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91082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pt-PT" smtClean="0"/>
              <a:t>Clique para editar o estilo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4A3E61B-3AB3-490F-90D4-269C8A444AE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2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2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8.xml"/><Relationship Id="rId1" Type="http://schemas.openxmlformats.org/officeDocument/2006/relationships/video" Target="file:///G:\quimica%2012\carla%20iris%20irina%20e%20flavia\Eletroqu&#237;mica%20%20%20Pilha%20Daniell.wmv" TargetMode="External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5715000"/>
            <a:ext cx="6570722" cy="457200"/>
          </a:xfrm>
        </p:spPr>
        <p:txBody>
          <a:bodyPr>
            <a:noAutofit/>
          </a:bodyPr>
          <a:lstStyle/>
          <a:p>
            <a:r>
              <a:rPr lang="pt-PT" sz="1800" dirty="0" smtClean="0">
                <a:solidFill>
                  <a:schemeClr val="bg1"/>
                </a:solidFill>
              </a:rPr>
              <a:t>Química 12ºAno</a:t>
            </a:r>
          </a:p>
          <a:p>
            <a:r>
              <a:rPr lang="pt-PT" sz="1800" dirty="0" smtClean="0">
                <a:solidFill>
                  <a:schemeClr val="bg1"/>
                </a:solidFill>
              </a:rPr>
              <a:t>Grupo: Carla Carmo, </a:t>
            </a:r>
            <a:endParaRPr lang="pt-PT" sz="1800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5000" y="4419600"/>
            <a:ext cx="6553200" cy="12192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  <a:latin typeface="Algerian" pitchFamily="82" charset="0"/>
              </a:rPr>
              <a:t>Pilha de Daniell</a:t>
            </a:r>
            <a:endParaRPr lang="pt-PT" dirty="0">
              <a:solidFill>
                <a:schemeClr val="bg1"/>
              </a:solidFill>
              <a:latin typeface="Algerian" pitchFamily="82" charset="0"/>
            </a:endParaRPr>
          </a:p>
        </p:txBody>
      </p:sp>
      <p:pic>
        <p:nvPicPr>
          <p:cNvPr id="3074" name="Picture 2" descr="G:\quimica 12\carla iris irina e flavia\Foto04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85874"/>
            <a:ext cx="4178300" cy="3133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Quais os constituintes de uma pilha?</a:t>
            </a:r>
            <a:endParaRPr lang="pt-PT" sz="28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-228600" y="1905000"/>
          <a:ext cx="4267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Conexão recta unidireccional 4"/>
          <p:cNvCxnSpPr/>
          <p:nvPr/>
        </p:nvCxnSpPr>
        <p:spPr>
          <a:xfrm>
            <a:off x="3200400" y="3810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3505200" y="5715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9700" name="Picture 4" descr="G:\quimica 12\carla iris irina e flavia\Foto043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>
            <a:off x="4614863" y="2243137"/>
            <a:ext cx="2209799" cy="1990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701" name="Picture 5" descr="G:\quimica 12\carla iris irina e flavia\Foto044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6200000">
            <a:off x="4616451" y="4527551"/>
            <a:ext cx="2349500" cy="1981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>
            <a:normAutofit/>
          </a:bodyPr>
          <a:lstStyle/>
          <a:p>
            <a:r>
              <a:rPr lang="pt-PT" sz="28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Quais os constituintes de uma pilha?</a:t>
            </a:r>
            <a:endParaRPr lang="pt-PT" sz="28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  <p:graphicFrame>
        <p:nvGraphicFramePr>
          <p:cNvPr id="4" name="Diagrama 3"/>
          <p:cNvGraphicFramePr/>
          <p:nvPr/>
        </p:nvGraphicFramePr>
        <p:xfrm>
          <a:off x="-457200" y="2286000"/>
          <a:ext cx="396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xão recta unidireccional 5"/>
          <p:cNvCxnSpPr/>
          <p:nvPr/>
        </p:nvCxnSpPr>
        <p:spPr>
          <a:xfrm>
            <a:off x="2971800" y="42672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2971800" y="5562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0721" name="Picture 1" descr="G:\quimica 12\carla iris irina e flavia\Foto046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4800" y="2895600"/>
            <a:ext cx="2374900" cy="178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22" name="Picture 2" descr="G:\quimica 12\carla iris irina e flavia\Foto046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91000" y="4800600"/>
            <a:ext cx="2247900" cy="1685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>
            <a:normAutofit/>
          </a:bodyPr>
          <a:lstStyle/>
          <a:p>
            <a:r>
              <a:rPr lang="pt-PT" sz="28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Quais os constituintes de uma pilha?</a:t>
            </a:r>
            <a:endParaRPr lang="pt-PT" sz="28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09600" y="2362200"/>
            <a:ext cx="40386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Ponte Salina (solução aquosa de </a:t>
            </a:r>
            <a:r>
              <a:rPr lang="pt-P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NaCl</a:t>
            </a:r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)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cxnSp>
        <p:nvCxnSpPr>
          <p:cNvPr id="5" name="Conexão recta unidireccional 4"/>
          <p:cNvCxnSpPr/>
          <p:nvPr/>
        </p:nvCxnSpPr>
        <p:spPr>
          <a:xfrm>
            <a:off x="4953000" y="2667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1746" name="Picture 2" descr="G:\quimica 12\carla iris irina e flavia\Foto04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1981200"/>
            <a:ext cx="2349500" cy="1762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09600" y="3581400"/>
            <a:ext cx="3657600" cy="7386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Os electrões circulam no circuito do p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lo negativo (Ânodo), para o p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lo positivo (c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todo);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85800" y="4876800"/>
            <a:ext cx="40386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Voltímetro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4953000" y="50292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1747" name="Picture 3" descr="G:\quimica 12\carla iris irina e flavia\Foto0426.jpg"/>
          <p:cNvPicPr>
            <a:picLocks noChangeAspect="1" noChangeArrowheads="1"/>
          </p:cNvPicPr>
          <p:nvPr/>
        </p:nvPicPr>
        <p:blipFill>
          <a:blip r:embed="rId3" cstate="print"/>
          <a:srcRect l="18919" r="13513"/>
          <a:stretch>
            <a:fillRect/>
          </a:stretch>
        </p:blipFill>
        <p:spPr bwMode="auto">
          <a:xfrm>
            <a:off x="6400800" y="4038600"/>
            <a:ext cx="1905000" cy="259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8" name="Imagem 7" descr="pilha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0" y="2057400"/>
            <a:ext cx="4495800" cy="3886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ângulo 5"/>
          <p:cNvSpPr/>
          <p:nvPr/>
        </p:nvSpPr>
        <p:spPr>
          <a:xfrm>
            <a:off x="2514600" y="609600"/>
            <a:ext cx="5943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  <a:ea typeface="+mj-ea"/>
                <a:cs typeface="+mj-cs"/>
              </a:rPr>
              <a:t>Esquema de uma Célula electroquímica</a:t>
            </a:r>
            <a:endParaRPr lang="pt-PT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649224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pt-PT" sz="3200" cap="all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Palatino Linotype" pitchFamily="18" charset="0"/>
              </a:rPr>
              <a:t>Como funciona esta pilha?</a:t>
            </a:r>
            <a:endParaRPr lang="pt-PT" sz="3200" cap="all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Palatino Linotype" pitchFamily="18" charset="0"/>
            </a:endParaRPr>
          </a:p>
        </p:txBody>
      </p:sp>
      <p:pic>
        <p:nvPicPr>
          <p:cNvPr id="5" name="Eletroquímica   Pilha Daniell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09600" y="2133600"/>
            <a:ext cx="3922713" cy="2941638"/>
          </a:xfrm>
          <a:prstGeom prst="rect">
            <a:avLst/>
          </a:prstGeom>
        </p:spPr>
      </p:pic>
      <p:sp>
        <p:nvSpPr>
          <p:cNvPr id="3" name="Marcador de Posição do Texto 2"/>
          <p:cNvSpPr>
            <a:spLocks noGrp="1"/>
          </p:cNvSpPr>
          <p:nvPr>
            <p:ph type="body" sz="half" idx="2"/>
          </p:nvPr>
        </p:nvSpPr>
        <p:spPr>
          <a:xfrm>
            <a:off x="5353496" y="2010727"/>
            <a:ext cx="3383280" cy="961073"/>
          </a:xfr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PT" dirty="0" smtClean="0">
                <a:solidFill>
                  <a:schemeClr val="accent3">
                    <a:lumMod val="75000"/>
                  </a:schemeClr>
                </a:solidFill>
              </a:rPr>
              <a:t>SEMI-EQUAÇÃO DE OXIDAÇÃO:</a:t>
            </a:r>
          </a:p>
          <a:p>
            <a:endParaRPr lang="pt-PT" dirty="0" smtClean="0"/>
          </a:p>
          <a:p>
            <a:endParaRPr lang="pt-PT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9" name="Marcador de Posição do Texto 2"/>
          <p:cNvSpPr txBox="1">
            <a:spLocks/>
          </p:cNvSpPr>
          <p:nvPr/>
        </p:nvSpPr>
        <p:spPr>
          <a:xfrm>
            <a:off x="5334000" y="3352800"/>
            <a:ext cx="3383280" cy="961073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9144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SEMI-EQUAÇÃO DE REDUÇÃO</a:t>
            </a:r>
            <a:r>
              <a:rPr kumimoji="0" lang="pt-PT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9144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PT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PT" sz="1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0" name="Marcador de Posição do Texto 2"/>
          <p:cNvSpPr txBox="1">
            <a:spLocks/>
          </p:cNvSpPr>
          <p:nvPr/>
        </p:nvSpPr>
        <p:spPr>
          <a:xfrm>
            <a:off x="5334000" y="4724400"/>
            <a:ext cx="3459480" cy="1447800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9144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pt-PT" sz="1400" b="1" noProof="0" dirty="0" smtClean="0">
                <a:solidFill>
                  <a:schemeClr val="accent3">
                    <a:lumMod val="75000"/>
                  </a:schemeClr>
                </a:solidFill>
              </a:rPr>
              <a:t>EQUAÇÃO GLOBAL DA PILHA</a:t>
            </a:r>
            <a:r>
              <a:rPr kumimoji="0" lang="pt-PT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9144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PT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PT" sz="1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5257800"/>
            <a:ext cx="2381250" cy="571500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4800"/>
          <a:stretch>
            <a:fillRect/>
          </a:stretch>
        </p:blipFill>
        <p:spPr bwMode="auto">
          <a:xfrm>
            <a:off x="5572125" y="2492896"/>
            <a:ext cx="3571875" cy="216024"/>
          </a:xfrm>
          <a:prstGeom prst="rect">
            <a:avLst/>
          </a:prstGeom>
          <a:noFill/>
        </p:spPr>
      </p:pic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5200" b="37001"/>
          <a:stretch>
            <a:fillRect/>
          </a:stretch>
        </p:blipFill>
        <p:spPr bwMode="auto">
          <a:xfrm>
            <a:off x="5724128" y="3717032"/>
            <a:ext cx="2381250" cy="2160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2" grpId="0"/>
      <p:bldP spid="3" grpId="0" build="p" animBg="1"/>
      <p:bldP spid="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685800" y="152400"/>
            <a:ext cx="9448800" cy="838200"/>
          </a:xfrm>
        </p:spPr>
        <p:txBody>
          <a:bodyPr>
            <a:normAutofit/>
          </a:bodyPr>
          <a:lstStyle/>
          <a:p>
            <a:r>
              <a:rPr lang="pt-PT" sz="28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Representação Esquemática da pilha</a:t>
            </a:r>
            <a:endParaRPr lang="pt-PT" sz="28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286000" y="2207567"/>
            <a:ext cx="4572000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Zn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 (s)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|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Zn</a:t>
            </a:r>
            <a:r>
              <a:rPr kumimoji="0" lang="pt-PT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2+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 (</a:t>
            </a:r>
            <a:r>
              <a:rPr kumimoji="0" lang="pt-P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aq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)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||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Cu</a:t>
            </a:r>
            <a:r>
              <a:rPr kumimoji="0" lang="pt-PT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2+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 (</a:t>
            </a:r>
            <a:r>
              <a:rPr kumimoji="0" lang="pt-P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aq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)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|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SymbolMT"/>
              </a:rPr>
              <a:t>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NewRoman"/>
              </a:rPr>
              <a:t>Cu (s)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752600" y="3962400"/>
            <a:ext cx="2574925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Representa o Ânodo, em que o Zn</a:t>
            </a:r>
            <a:r>
              <a:rPr kumimoji="0" lang="pt-PT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2+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(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aq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) é o oxidante / electrólito, e o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Zn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é o eléctrodo/ redutor.</a:t>
            </a:r>
          </a:p>
        </p:txBody>
      </p:sp>
      <p:cxnSp>
        <p:nvCxnSpPr>
          <p:cNvPr id="16387" name="AutoShape 3"/>
          <p:cNvCxnSpPr>
            <a:cxnSpLocks noChangeShapeType="1"/>
          </p:cNvCxnSpPr>
          <p:nvPr/>
        </p:nvCxnSpPr>
        <p:spPr bwMode="auto">
          <a:xfrm rot="5400000" flipH="1" flipV="1">
            <a:off x="3429794" y="3809206"/>
            <a:ext cx="2133600" cy="1588"/>
          </a:xfrm>
          <a:prstGeom prst="straightConnector1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505200" y="5029200"/>
            <a:ext cx="2060575" cy="106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Os dois traços verticais representam a ponte salina que separa as duas semi-células.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800600" y="3962400"/>
            <a:ext cx="2667000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Representa o Cátodo, em que o Cu</a:t>
            </a:r>
            <a:r>
              <a:rPr kumimoji="0" lang="pt-PT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2+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(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aq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) é o oxidante / electrólito, e o Cu é o eléctrodo/ redutor.</a:t>
            </a:r>
          </a:p>
        </p:txBody>
      </p:sp>
      <p:cxnSp>
        <p:nvCxnSpPr>
          <p:cNvPr id="16391" name="AutoShape 7"/>
          <p:cNvCxnSpPr>
            <a:cxnSpLocks noChangeShapeType="1"/>
          </p:cNvCxnSpPr>
          <p:nvPr/>
        </p:nvCxnSpPr>
        <p:spPr bwMode="auto">
          <a:xfrm flipV="1">
            <a:off x="2057400" y="2819400"/>
            <a:ext cx="949325" cy="276225"/>
          </a:xfrm>
          <a:prstGeom prst="straightConnector1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04800" y="2819400"/>
            <a:ext cx="1581150" cy="901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O traço vertical indica a interface entre o zinco e o electrólito.</a:t>
            </a:r>
          </a:p>
        </p:txBody>
      </p:sp>
      <p:cxnSp>
        <p:nvCxnSpPr>
          <p:cNvPr id="14" name="AutoShape 7"/>
          <p:cNvCxnSpPr>
            <a:cxnSpLocks noChangeShapeType="1"/>
          </p:cNvCxnSpPr>
          <p:nvPr/>
        </p:nvCxnSpPr>
        <p:spPr bwMode="auto">
          <a:xfrm rot="10800000">
            <a:off x="5943600" y="2743200"/>
            <a:ext cx="990600" cy="428626"/>
          </a:xfrm>
          <a:prstGeom prst="straightConnector1">
            <a:avLst/>
          </a:prstGeom>
          <a:ln w="3810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086600" y="2895600"/>
            <a:ext cx="1676400" cy="901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O traço vertical indica a interface entre o cobre e o electrólito.</a:t>
            </a:r>
          </a:p>
        </p:txBody>
      </p:sp>
      <p:cxnSp>
        <p:nvCxnSpPr>
          <p:cNvPr id="15" name="AutoShape 7"/>
          <p:cNvCxnSpPr>
            <a:cxnSpLocks noChangeShapeType="1"/>
          </p:cNvCxnSpPr>
          <p:nvPr/>
        </p:nvCxnSpPr>
        <p:spPr bwMode="auto">
          <a:xfrm rot="16200000" flipV="1">
            <a:off x="2895600" y="3352799"/>
            <a:ext cx="914401" cy="2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AutoShape 7"/>
          <p:cNvCxnSpPr>
            <a:cxnSpLocks noChangeShapeType="1"/>
          </p:cNvCxnSpPr>
          <p:nvPr/>
        </p:nvCxnSpPr>
        <p:spPr bwMode="auto">
          <a:xfrm rot="16200000" flipV="1">
            <a:off x="4953000" y="3276599"/>
            <a:ext cx="914401" cy="2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385" grpId="0" animBg="1"/>
      <p:bldP spid="16386" grpId="0" animBg="1"/>
      <p:bldP spid="16388" grpId="0" animBg="1"/>
      <p:bldP spid="16390" grpId="0" animBg="1"/>
      <p:bldP spid="16392" grpId="0" animBg="1"/>
      <p:bldP spid="1639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Tabela de potenciais-padrão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Imagem 0" descr="2183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599" y="1981200"/>
            <a:ext cx="5398135" cy="4675505"/>
          </a:xfrm>
          <a:prstGeom prst="rect">
            <a:avLst/>
          </a:prstGeom>
        </p:spPr>
      </p:pic>
      <p:cxnSp>
        <p:nvCxnSpPr>
          <p:cNvPr id="5" name="Conexão recta unidireccional 4"/>
          <p:cNvCxnSpPr/>
          <p:nvPr/>
        </p:nvCxnSpPr>
        <p:spPr>
          <a:xfrm>
            <a:off x="3500430" y="385762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 rot="10800000">
            <a:off x="3000364" y="385762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unidireccional 8"/>
          <p:cNvCxnSpPr/>
          <p:nvPr/>
        </p:nvCxnSpPr>
        <p:spPr>
          <a:xfrm>
            <a:off x="3571868" y="514351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unidireccional 9"/>
          <p:cNvCxnSpPr/>
          <p:nvPr/>
        </p:nvCxnSpPr>
        <p:spPr>
          <a:xfrm>
            <a:off x="5786446" y="514351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6286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4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Cálculo do Potencial padrão da pilha</a:t>
            </a:r>
            <a:br>
              <a:rPr lang="pt-PT" sz="24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</a:br>
            <a:r>
              <a:rPr lang="pt-PT" sz="24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(Valor Padrão)</a:t>
            </a:r>
            <a:endParaRPr lang="pt-PT" sz="24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5720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5720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Diagrama 8"/>
          <p:cNvGraphicFramePr/>
          <p:nvPr/>
        </p:nvGraphicFramePr>
        <p:xfrm>
          <a:off x="228600" y="2133600"/>
          <a:ext cx="4695825" cy="2143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/>
          <p:cNvGrpSpPr/>
          <p:nvPr/>
        </p:nvGrpSpPr>
        <p:grpSpPr>
          <a:xfrm>
            <a:off x="5105400" y="2971800"/>
            <a:ext cx="3486099" cy="543459"/>
            <a:chOff x="76221" y="0"/>
            <a:chExt cx="3486099" cy="5434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ectângulo 10"/>
            <p:cNvSpPr/>
            <p:nvPr/>
          </p:nvSpPr>
          <p:spPr>
            <a:xfrm>
              <a:off x="76221" y="0"/>
              <a:ext cx="3486099" cy="5434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sp>
        <p:sp>
          <p:nvSpPr>
            <p:cNvPr id="12" name="Rectângulo 11"/>
            <p:cNvSpPr/>
            <p:nvPr/>
          </p:nvSpPr>
          <p:spPr>
            <a:xfrm>
              <a:off x="76221" y="0"/>
              <a:ext cx="3486099" cy="5434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1600" kern="1200" dirty="0" err="1" smtClean="0">
                  <a:latin typeface="Palatino Linotype" pitchFamily="18" charset="0"/>
                </a:rPr>
                <a:t>∆E°pilha</a:t>
              </a:r>
              <a:r>
                <a:rPr lang="pt-PT" sz="1600" kern="1200" dirty="0" smtClean="0">
                  <a:latin typeface="Palatino Linotype" pitchFamily="18" charset="0"/>
                </a:rPr>
                <a:t> </a:t>
              </a:r>
              <a:r>
                <a:rPr lang="pt-PT" sz="1600" kern="1200" dirty="0">
                  <a:latin typeface="Palatino Linotype" pitchFamily="18" charset="0"/>
                </a:rPr>
                <a:t>= 0,34 – ( - 0,76 ) = 1,1 V</a:t>
              </a:r>
            </a:p>
          </p:txBody>
        </p:sp>
      </p:grpSp>
      <p:cxnSp>
        <p:nvCxnSpPr>
          <p:cNvPr id="14" name="Conexão recta unidireccional 13"/>
          <p:cNvCxnSpPr/>
          <p:nvPr/>
        </p:nvCxnSpPr>
        <p:spPr>
          <a:xfrm>
            <a:off x="4114800" y="3200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Rectângulo 14"/>
          <p:cNvSpPr/>
          <p:nvPr/>
        </p:nvSpPr>
        <p:spPr>
          <a:xfrm>
            <a:off x="762000" y="4724400"/>
            <a:ext cx="221086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t-PT" dirty="0" smtClean="0"/>
              <a:t>E° (Zn</a:t>
            </a:r>
            <a:r>
              <a:rPr lang="pt-PT" baseline="30000" dirty="0" smtClean="0"/>
              <a:t>2+</a:t>
            </a:r>
            <a:r>
              <a:rPr lang="pt-PT" dirty="0" smtClean="0"/>
              <a:t>/</a:t>
            </a:r>
            <a:r>
              <a:rPr lang="pt-PT" dirty="0" err="1" smtClean="0"/>
              <a:t>Zn</a:t>
            </a:r>
            <a:r>
              <a:rPr lang="pt-PT" dirty="0" smtClean="0"/>
              <a:t>) =- 0,76 V </a:t>
            </a:r>
            <a:endParaRPr lang="pt-PT" dirty="0"/>
          </a:p>
        </p:txBody>
      </p:sp>
      <p:sp>
        <p:nvSpPr>
          <p:cNvPr id="16" name="Rectângulo 15"/>
          <p:cNvSpPr/>
          <p:nvPr/>
        </p:nvSpPr>
        <p:spPr>
          <a:xfrm>
            <a:off x="762000" y="5257800"/>
            <a:ext cx="218200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t-PT" dirty="0" smtClean="0"/>
              <a:t>E° (Cu</a:t>
            </a:r>
            <a:r>
              <a:rPr lang="pt-PT" baseline="30000" dirty="0" smtClean="0"/>
              <a:t>2+</a:t>
            </a:r>
            <a:r>
              <a:rPr lang="pt-PT" dirty="0" smtClean="0"/>
              <a:t>/Cu)= +0,34 V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Equação de Nerst 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28600" y="2057400"/>
            <a:ext cx="64741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sng" strike="noStrike" cap="none" normalizeH="0" baseline="0" dirty="0" smtClean="0">
                <a:ln>
                  <a:noFill/>
                </a:ln>
                <a:solidFill>
                  <a:srgbClr val="0081A4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Objectivo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: Determina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ão do valor te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rico da </a:t>
            </a:r>
            <a:r>
              <a:rPr kumimoji="0" lang="pt-PT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d.d.p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da pilha de </a:t>
            </a:r>
            <a:r>
              <a:rPr kumimoji="0" lang="pt-P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Daniell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3352800"/>
            <a:ext cx="3280954" cy="838200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 rot="10800000" flipV="1">
            <a:off x="3276600" y="51054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número de electrões existentes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cxnSp>
        <p:nvCxnSpPr>
          <p:cNvPr id="10" name="Conexão recta unidireccional 9"/>
          <p:cNvCxnSpPr/>
          <p:nvPr/>
        </p:nvCxnSpPr>
        <p:spPr>
          <a:xfrm rot="16200000" flipV="1">
            <a:off x="4153694" y="4685506"/>
            <a:ext cx="8374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cta unidireccional 11"/>
          <p:cNvCxnSpPr/>
          <p:nvPr/>
        </p:nvCxnSpPr>
        <p:spPr>
          <a:xfrm rot="10800000">
            <a:off x="5257800" y="42672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6"/>
          <p:cNvSpPr>
            <a:spLocks noChangeArrowheads="1"/>
          </p:cNvSpPr>
          <p:nvPr/>
        </p:nvSpPr>
        <p:spPr bwMode="auto">
          <a:xfrm rot="10800000" flipV="1">
            <a:off x="6019800" y="48006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t-PT" sz="1400" dirty="0" smtClean="0">
                <a:latin typeface="Palatino Linotype" pitchFamily="18" charset="0"/>
                <a:cs typeface="Times New Roman" pitchFamily="18" charset="0"/>
              </a:rPr>
              <a:t>Constante de </a:t>
            </a:r>
            <a:r>
              <a:rPr lang="pt-PT" sz="1400" dirty="0" err="1" smtClean="0">
                <a:latin typeface="Palatino Linotype" pitchFamily="18" charset="0"/>
                <a:cs typeface="Times New Roman" pitchFamily="18" charset="0"/>
              </a:rPr>
              <a:t>Faraday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cxnSp>
        <p:nvCxnSpPr>
          <p:cNvPr id="15" name="Conexão recta unidireccional 14"/>
          <p:cNvCxnSpPr/>
          <p:nvPr/>
        </p:nvCxnSpPr>
        <p:spPr>
          <a:xfrm rot="10800000">
            <a:off x="6248400" y="38100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6"/>
          <p:cNvSpPr>
            <a:spLocks noChangeArrowheads="1"/>
          </p:cNvSpPr>
          <p:nvPr/>
        </p:nvSpPr>
        <p:spPr bwMode="auto">
          <a:xfrm rot="10800000" flipV="1">
            <a:off x="7581900" y="3565640"/>
            <a:ext cx="1562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Quociente</a:t>
            </a:r>
            <a:r>
              <a:rPr kumimoji="0" lang="pt-P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da Reacção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cxnSp>
        <p:nvCxnSpPr>
          <p:cNvPr id="18" name="Conexão recta unidireccional 17"/>
          <p:cNvCxnSpPr/>
          <p:nvPr/>
        </p:nvCxnSpPr>
        <p:spPr>
          <a:xfrm rot="10800000" flipV="1">
            <a:off x="5410200" y="30480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6"/>
          <p:cNvSpPr>
            <a:spLocks noChangeArrowheads="1"/>
          </p:cNvSpPr>
          <p:nvPr/>
        </p:nvSpPr>
        <p:spPr bwMode="auto">
          <a:xfrm rot="10800000" flipV="1">
            <a:off x="6705600" y="2819400"/>
            <a:ext cx="15621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Temperatura</a:t>
            </a:r>
          </a:p>
        </p:txBody>
      </p:sp>
      <p:cxnSp>
        <p:nvCxnSpPr>
          <p:cNvPr id="21" name="Conexão recta unidireccional 20"/>
          <p:cNvCxnSpPr>
            <a:stCxn id="22" idx="3"/>
          </p:cNvCxnSpPr>
          <p:nvPr/>
        </p:nvCxnSpPr>
        <p:spPr>
          <a:xfrm rot="10800000" flipV="1">
            <a:off x="4648200" y="2744688"/>
            <a:ext cx="1447800" cy="531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6"/>
          <p:cNvSpPr>
            <a:spLocks noChangeArrowheads="1"/>
          </p:cNvSpPr>
          <p:nvPr/>
        </p:nvSpPr>
        <p:spPr bwMode="auto">
          <a:xfrm rot="10800000" flipV="1">
            <a:off x="6096000" y="2590800"/>
            <a:ext cx="2590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Constante</a:t>
            </a:r>
            <a:r>
              <a:rPr kumimoji="0" lang="pt-P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dos </a:t>
            </a:r>
            <a:r>
              <a:rPr kumimoji="0" lang="pt-P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Gases Ideais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cxnSp>
        <p:nvCxnSpPr>
          <p:cNvPr id="24" name="Conexão recta unidireccional 23"/>
          <p:cNvCxnSpPr/>
          <p:nvPr/>
        </p:nvCxnSpPr>
        <p:spPr>
          <a:xfrm flipV="1">
            <a:off x="2743200" y="4038603"/>
            <a:ext cx="914401" cy="761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6"/>
          <p:cNvSpPr>
            <a:spLocks noChangeArrowheads="1"/>
          </p:cNvSpPr>
          <p:nvPr/>
        </p:nvSpPr>
        <p:spPr bwMode="auto">
          <a:xfrm rot="10800000" flipV="1">
            <a:off x="990600" y="48768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Potencial</a:t>
            </a:r>
            <a:r>
              <a:rPr kumimoji="0" lang="pt-P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padrão de uma célula electroquímica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2133600" cy="20050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K=  </a:t>
            </a:r>
            <a:r>
              <a:rPr lang="pt-PT" sz="1100" dirty="0" smtClean="0">
                <a:solidFill>
                  <a:schemeClr val="tx1"/>
                </a:solidFill>
                <a:latin typeface="Palatino Linotype" pitchFamily="18" charset="0"/>
                <a:cs typeface="Arial" pitchFamily="34" charset="0"/>
              </a:rPr>
              <a:t>°</a:t>
            </a: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C + </a:t>
            </a: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273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R= 8,31 J mol </a:t>
            </a:r>
            <a:r>
              <a:rPr kumimoji="0" lang="pt-PT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-1</a:t>
            </a: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K</a:t>
            </a:r>
            <a:r>
              <a:rPr kumimoji="0" lang="pt-PT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-1</a:t>
            </a:r>
            <a:endParaRPr kumimoji="0" lang="pt-P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n=2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θ</a:t>
            </a: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= </a:t>
            </a: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15,5 </a:t>
            </a:r>
            <a:r>
              <a:rPr lang="pt-PT" sz="1100" dirty="0" smtClean="0">
                <a:solidFill>
                  <a:schemeClr val="tx1"/>
                </a:solidFill>
                <a:latin typeface="Palatino Linotype" pitchFamily="18" charset="0"/>
                <a:cs typeface="Arial" pitchFamily="34" charset="0"/>
              </a:rPr>
              <a:t>°C </a:t>
            </a:r>
            <a:endParaRPr kumimoji="0" lang="pt-P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T=15,5 + 273=288,5 K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F=9,65 ×10</a:t>
            </a:r>
            <a:r>
              <a:rPr kumimoji="0" lang="pt-PT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4</a:t>
            </a:r>
            <a:r>
              <a:rPr kumimoji="0" lang="pt-P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C mol</a:t>
            </a:r>
            <a:r>
              <a:rPr kumimoji="0" lang="pt-PT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-1</a:t>
            </a:r>
            <a:endParaRPr kumimoji="0" lang="pt-P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Equação de Nerst 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81000" y="1752600"/>
            <a:ext cx="3200400" cy="7386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Determinar o valor de Q com as concentra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ões dos electr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litos definidas pelo grupo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2819400"/>
            <a:ext cx="609600" cy="386862"/>
          </a:xfrm>
          <a:prstGeom prst="rect">
            <a:avLst/>
          </a:prstGeom>
          <a:noFill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657600"/>
            <a:ext cx="838200" cy="533400"/>
          </a:xfrm>
          <a:prstGeom prst="rect">
            <a:avLst/>
          </a:prstGeom>
          <a:noFill/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743200"/>
            <a:ext cx="1238250" cy="266700"/>
          </a:xfrm>
          <a:prstGeom prst="rect">
            <a:avLst/>
          </a:prstGeom>
          <a:noFill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124200"/>
            <a:ext cx="1266825" cy="304800"/>
          </a:xfrm>
          <a:prstGeom prst="rect">
            <a:avLst/>
          </a:prstGeom>
          <a:noFill/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4495800"/>
            <a:ext cx="1085850" cy="457200"/>
          </a:xfrm>
          <a:prstGeom prst="rect">
            <a:avLst/>
          </a:prstGeom>
          <a:noFill/>
        </p:spPr>
      </p:pic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5720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5720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                        </a:t>
            </a: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457200" y="1352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457200" y="2000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57200" y="234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88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419600" y="1752600"/>
            <a:ext cx="4343400" cy="8002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Determinar teoricamente a equa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ão de Nerst (valor Esperado)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33806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2971800"/>
            <a:ext cx="1524000" cy="609600"/>
          </a:xfrm>
          <a:prstGeom prst="rect">
            <a:avLst/>
          </a:prstGeom>
          <a:noFill/>
        </p:spPr>
      </p:pic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572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33809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8348"/>
          <a:stretch>
            <a:fillRect/>
          </a:stretch>
        </p:blipFill>
        <p:spPr bwMode="auto">
          <a:xfrm>
            <a:off x="4267200" y="3810000"/>
            <a:ext cx="3886200" cy="609600"/>
          </a:xfrm>
          <a:prstGeom prst="rect">
            <a:avLst/>
          </a:prstGeom>
          <a:noFill/>
        </p:spPr>
      </p:pic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5720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33812" name="Picture 2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614"/>
          <a:stretch>
            <a:fillRect/>
          </a:stretch>
        </p:blipFill>
        <p:spPr bwMode="auto">
          <a:xfrm>
            <a:off x="4191000" y="4648200"/>
            <a:ext cx="3866147" cy="609600"/>
          </a:xfrm>
          <a:prstGeom prst="rect">
            <a:avLst/>
          </a:prstGeom>
          <a:noFill/>
        </p:spPr>
      </p:pic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45720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xmlns="" val="240400719"/>
              </p:ext>
            </p:extLst>
          </p:nvPr>
        </p:nvGraphicFramePr>
        <p:xfrm>
          <a:off x="685800" y="1219200"/>
          <a:ext cx="7924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Registo de Resultados</a:t>
            </a:r>
            <a:endParaRPr lang="pt-PT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3" name="Gráfico 2"/>
          <p:cNvGraphicFramePr/>
          <p:nvPr/>
        </p:nvGraphicFramePr>
        <p:xfrm>
          <a:off x="533400" y="2209800"/>
          <a:ext cx="4876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638800" y="2438400"/>
          <a:ext cx="3219451" cy="1311910"/>
        </p:xfrm>
        <a:graphic>
          <a:graphicData uri="http://schemas.openxmlformats.org/drawingml/2006/table">
            <a:tbl>
              <a:tblPr/>
              <a:tblGrid>
                <a:gridCol w="428879"/>
                <a:gridCol w="1439127"/>
                <a:gridCol w="1351445"/>
              </a:tblGrid>
              <a:tr h="5226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Temperatura ()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Diferença de potencial (V)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002060"/>
                          </a:solidFill>
                          <a:latin typeface="Palatino Linotype"/>
                          <a:ea typeface="Times New Roman"/>
                          <a:cs typeface="Times New Roman"/>
                        </a:rPr>
                        <a:t>1ª 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50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1,093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</a:tr>
              <a:tr h="255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002060"/>
                          </a:solidFill>
                          <a:latin typeface="Palatino Linotype"/>
                          <a:ea typeface="Times New Roman"/>
                          <a:cs typeface="Times New Roman"/>
                        </a:rPr>
                        <a:t>2ª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28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1,088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solidFill>
                            <a:srgbClr val="002060"/>
                          </a:solidFill>
                          <a:latin typeface="Palatino Linotype"/>
                          <a:ea typeface="Times New Roman"/>
                          <a:cs typeface="Times New Roman"/>
                        </a:rPr>
                        <a:t>3ª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>
                          <a:latin typeface="Palatino Linotype"/>
                          <a:ea typeface="Times New Roman"/>
                          <a:cs typeface="Times New Roman"/>
                        </a:rPr>
                        <a:t>15,5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latin typeface="Palatino Linotype"/>
                          <a:ea typeface="Times New Roman"/>
                          <a:cs typeface="Times New Roman"/>
                        </a:rPr>
                        <a:t>1,080</a:t>
                      </a:r>
                      <a:endParaRPr lang="pt-P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F1"/>
                    </a:solidFill>
                  </a:tcPr>
                </a:tc>
              </a:tr>
            </a:tbl>
          </a:graphicData>
        </a:graphic>
      </p:graphicFrame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23825" cy="19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Materiais e Reagentes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295400" y="1828800"/>
            <a:ext cx="6324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1ª Parte (preparação das soluções – electrólitos e ponte Salina):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09600" y="2362200"/>
            <a:ext cx="518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Gobelé de 100 ml - 3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Garrafa de Esguicho com água destilada-1;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Espátula-2;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Balança Digital;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Vareta de Vidro-3;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Funil de Vidro-3;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Proveta graduada de 100 ml-3;</a:t>
            </a:r>
          </a:p>
          <a:p>
            <a:pPr>
              <a:buFontTx/>
              <a:buChar char="-"/>
            </a:pPr>
            <a:r>
              <a:rPr lang="pt-PT" dirty="0" smtClean="0">
                <a:latin typeface="Palatino Linotype" pitchFamily="18" charset="0"/>
              </a:rPr>
              <a:t>Frascos-3</a:t>
            </a:r>
          </a:p>
          <a:p>
            <a:endParaRPr lang="pt-PT" dirty="0" smtClean="0"/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5638800" y="2438400"/>
            <a:ext cx="3124200" cy="2667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Palatino Linotype" pitchFamily="18" charset="0"/>
                <a:cs typeface="Arial" pitchFamily="34" charset="0"/>
              </a:rPr>
              <a:t>Reagentes a utilizar (1ª parte):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 Sulfato de zinco (ZnSO</a:t>
            </a:r>
            <a:r>
              <a:rPr kumimoji="0" lang="pt-PT" sz="16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4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) de concentração de 1 mol/dm</a:t>
            </a:r>
            <a:r>
              <a:rPr kumimoji="0" lang="pt-PT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3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 Sulfato de cobre (II) (CuSO</a:t>
            </a:r>
            <a:r>
              <a:rPr kumimoji="0" lang="pt-PT" sz="16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4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), de Concentração de 1 mol/dm</a:t>
            </a:r>
            <a:r>
              <a:rPr kumimoji="0" lang="pt-PT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3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;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 </a:t>
            </a:r>
            <a:r>
              <a:rPr kumimoji="0" lang="pt-P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NaCl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(cloreto de Sódio, para a ponte salina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) de Concentração</a:t>
            </a:r>
            <a:r>
              <a:rPr kumimoji="0" lang="pt-P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de 1 mol/</a:t>
            </a:r>
            <a:r>
              <a:rPr lang="pt-PT" sz="1600" dirty="0" smtClean="0">
                <a:solidFill>
                  <a:schemeClr val="tx1"/>
                </a:solidFill>
                <a:latin typeface="Palatino Linotype" pitchFamily="18" charset="0"/>
                <a:cs typeface="Arial" pitchFamily="34" charset="0"/>
              </a:rPr>
              <a:t>dm</a:t>
            </a:r>
            <a:r>
              <a:rPr lang="pt-PT" sz="1600" baseline="30000" dirty="0" smtClean="0">
                <a:solidFill>
                  <a:schemeClr val="tx1"/>
                </a:solidFill>
                <a:latin typeface="Palatino Linotype" pitchFamily="18" charset="0"/>
                <a:cs typeface="Arial" pitchFamily="34" charset="0"/>
              </a:rPr>
              <a:t>3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.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2050" name="Picture 2" descr="G:\quimica 12\carla iris irina e flavia\Foto045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419600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409" grpId="0" animBg="1"/>
      <p:bldP spid="11" grpId="0"/>
      <p:bldP spid="174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Materiais e Reagentes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295400" y="1828800"/>
            <a:ext cx="6324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2ª Parte (Construção</a:t>
            </a:r>
            <a:r>
              <a:rPr kumimoji="0" lang="pt-PT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da pilha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):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81000" y="2362200"/>
            <a:ext cx="5181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Tubo em forma de “U” invertido (p/ construção da ponte salina-3;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Gobelé de 100 ml-6;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Fio condutor-6;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Funil de vidro-1;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Lixa-3;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Voltímetro-3;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Placa de aquecimento-1;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Termómetro-2;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Algodão;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Garrafa de esguincho-1;</a:t>
            </a:r>
          </a:p>
          <a:p>
            <a:pPr>
              <a:buFontTx/>
              <a:buChar char="-"/>
            </a:pPr>
            <a:r>
              <a:rPr lang="pt-PT" sz="1600" dirty="0" smtClean="0">
                <a:latin typeface="Palatino Linotype" pitchFamily="18" charset="0"/>
              </a:rPr>
              <a:t>Fios condutores com crocodilos para ligar a cada eléctrodo-6;</a:t>
            </a:r>
          </a:p>
          <a:p>
            <a:pPr>
              <a:buFontTx/>
              <a:buChar char="-"/>
            </a:pPr>
            <a:endParaRPr lang="pt-PT" dirty="0" smtClean="0"/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136186" y="2667000"/>
            <a:ext cx="229235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Palatino Linotype" pitchFamily="18" charset="0"/>
                <a:cs typeface="Arial" pitchFamily="34" charset="0"/>
              </a:rPr>
              <a:t>Reagentes a utilizar (2ª Parte):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 Barra de zinco;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 Barra de Cobre;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409" grpId="0" animBg="1"/>
      <p:bldP spid="11" grpId="0"/>
      <p:bldP spid="317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6294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Perigosidade dos Reagentes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457200" y="1752600"/>
          <a:ext cx="8229598" cy="487680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370965"/>
                <a:gridCol w="1370965"/>
                <a:gridCol w="1371917"/>
                <a:gridCol w="1371917"/>
                <a:gridCol w="1371917"/>
                <a:gridCol w="1371917"/>
              </a:tblGrid>
              <a:tr h="7206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Reagente 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Símbolo de aviso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Significado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Frases de risco e de segurança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Cuidados a ter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EPIS</a:t>
                      </a:r>
                      <a:endParaRPr lang="pt-PT" sz="1400" b="1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Sulfato de Zinco (ZnSO</a:t>
                      </a:r>
                      <a:r>
                        <a:rPr lang="pt-PT" sz="1200" baseline="-25000" dirty="0"/>
                        <a:t>4</a:t>
                      </a:r>
                      <a:r>
                        <a:rPr lang="pt-PT" sz="1200" dirty="0"/>
                        <a:t>) </a:t>
                      </a: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Irritante</a:t>
                      </a: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S-22-24/25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R 37-38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R42-43</a:t>
                      </a: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Não respirar poeiras, evitar contacto com a pele e com os olhos Irritante para a pele, irritante para os olhos</a:t>
                      </a: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Bata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Luvas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Óculos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Máscara</a:t>
                      </a: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8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Sulfato de </a:t>
                      </a:r>
                      <a:r>
                        <a:rPr lang="pt-PT" sz="1200" dirty="0" smtClean="0"/>
                        <a:t>cobre II (CuSO</a:t>
                      </a:r>
                      <a:r>
                        <a:rPr lang="pt-PT" sz="1200" baseline="-25000" dirty="0" smtClean="0"/>
                        <a:t>4</a:t>
                      </a:r>
                      <a:r>
                        <a:rPr lang="pt-PT" sz="1200" baseline="0" dirty="0" smtClean="0"/>
                        <a:t> )</a:t>
                      </a: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Nocivo</a:t>
                      </a: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R-22-36/38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S22</a:t>
                      </a: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/>
                        <a:t>Tóxico em contacto com a pele, e para as vias respiratórias</a:t>
                      </a:r>
                      <a:endParaRPr lang="pt-PT" sz="120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Bata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Luvas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/>
                        <a:t>Máscara</a:t>
                      </a:r>
                      <a:endParaRPr lang="pt-PT" sz="1200" dirty="0">
                        <a:latin typeface="Palatino Linotyp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3794" name="Imagem 13" descr="irritan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514600"/>
            <a:ext cx="911225" cy="922338"/>
          </a:xfrm>
          <a:prstGeom prst="rect">
            <a:avLst/>
          </a:prstGeom>
          <a:noFill/>
        </p:spPr>
      </p:pic>
      <p:pic>
        <p:nvPicPr>
          <p:cNvPr id="33793" name="Imagem 14" descr="nociv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4724400"/>
            <a:ext cx="906463" cy="90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Cálculos Prévios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762000" y="1905000"/>
            <a:ext cx="7467600" cy="30777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pt-PT" sz="1400" dirty="0" smtClean="0">
                <a:latin typeface="Palatino Linotype" pitchFamily="18" charset="0"/>
              </a:rPr>
              <a:t>1.Preparação de 100 ml de uma solução aquosa de CuSO</a:t>
            </a:r>
            <a:r>
              <a:rPr lang="pt-PT" sz="1400" baseline="-25000" dirty="0" smtClean="0">
                <a:latin typeface="Palatino Linotype" pitchFamily="18" charset="0"/>
              </a:rPr>
              <a:t>4</a:t>
            </a:r>
            <a:r>
              <a:rPr lang="pt-PT" sz="1400" dirty="0" smtClean="0">
                <a:latin typeface="Palatino Linotype" pitchFamily="18" charset="0"/>
              </a:rPr>
              <a:t>.5H</a:t>
            </a:r>
            <a:r>
              <a:rPr lang="pt-PT" sz="1400" baseline="-25000" dirty="0" smtClean="0">
                <a:latin typeface="Palatino Linotype" pitchFamily="18" charset="0"/>
              </a:rPr>
              <a:t>2</a:t>
            </a:r>
            <a:r>
              <a:rPr lang="pt-PT" sz="1400" dirty="0" smtClean="0">
                <a:latin typeface="Palatino Linotype" pitchFamily="18" charset="0"/>
              </a:rPr>
              <a:t>O de concentração 1 </a:t>
            </a:r>
            <a:r>
              <a:rPr lang="pt-PT" sz="1400" i="1" dirty="0" smtClean="0">
                <a:latin typeface="Palatino Linotype" pitchFamily="18" charset="0"/>
              </a:rPr>
              <a:t>mol/dm</a:t>
            </a:r>
            <a:r>
              <a:rPr lang="pt-PT" sz="1400" i="1" baseline="30000" dirty="0" smtClean="0">
                <a:latin typeface="Palatino Linotype" pitchFamily="18" charset="0"/>
              </a:rPr>
              <a:t>3</a:t>
            </a:r>
            <a:endParaRPr lang="pt-PT" sz="1400" i="1" dirty="0">
              <a:latin typeface="Palatino Linotype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04800" y="2438400"/>
            <a:ext cx="381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"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Dados:</a:t>
            </a:r>
            <a:endParaRPr kumimoji="0" lang="pt-P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[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CuSO</a:t>
            </a:r>
            <a:r>
              <a:rPr kumimoji="0" lang="pt-PT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•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5H</a:t>
            </a:r>
            <a:r>
              <a:rPr kumimoji="0" lang="pt-PT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]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pt-PT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pt-PT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mol/dm</a:t>
            </a:r>
            <a:r>
              <a:rPr kumimoji="0" lang="pt-PT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pt-PT" sz="1600" i="1" dirty="0" smtClean="0"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pt-PT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=100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 ml=0,10 </a:t>
            </a:r>
            <a:r>
              <a:rPr kumimoji="0" lang="pt-PT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dm</a:t>
            </a:r>
            <a:r>
              <a:rPr kumimoji="0" lang="pt-PT" sz="1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28600" y="3542681"/>
            <a:ext cx="3505200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lculo do n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mero de moles de CuSO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.5H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O: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6384"/>
          <a:stretch>
            <a:fillRect/>
          </a:stretch>
        </p:blipFill>
        <p:spPr bwMode="auto">
          <a:xfrm>
            <a:off x="228600" y="4267200"/>
            <a:ext cx="3276600" cy="533400"/>
          </a:xfrm>
          <a:prstGeom prst="rect">
            <a:avLst/>
          </a:prstGeom>
          <a:noFill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000" r="20270"/>
          <a:stretch/>
        </p:blipFill>
        <p:spPr bwMode="auto">
          <a:xfrm>
            <a:off x="328749" y="4936671"/>
            <a:ext cx="1676400" cy="533400"/>
          </a:xfrm>
          <a:prstGeom prst="rect">
            <a:avLst/>
          </a:prstGeom>
          <a:noFill/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3352800"/>
            <a:ext cx="4562475" cy="304800"/>
          </a:xfrm>
          <a:prstGeom prst="rect">
            <a:avLst/>
          </a:prstGeom>
          <a:noFill/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3810000"/>
            <a:ext cx="3438525" cy="304800"/>
          </a:xfrm>
          <a:prstGeom prst="rect">
            <a:avLst/>
          </a:prstGeom>
          <a:noFill/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4267200"/>
            <a:ext cx="1685925" cy="304800"/>
          </a:xfrm>
          <a:prstGeom prst="rect">
            <a:avLst/>
          </a:prstGeom>
          <a:noFill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4724400"/>
            <a:ext cx="2019300" cy="304800"/>
          </a:xfrm>
          <a:prstGeom prst="rect">
            <a:avLst/>
          </a:prstGeom>
          <a:noFill/>
        </p:spPr>
      </p:pic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876800" y="2590800"/>
            <a:ext cx="3429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2º Cálculo da massa de CuSO4.5H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449263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49263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49263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3327" name="Picture 15"/>
          <p:cNvPicPr>
            <a:picLocks noChangeAspect="1" noChangeArrowheads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0797"/>
          <a:stretch/>
        </p:blipFill>
        <p:spPr bwMode="auto">
          <a:xfrm>
            <a:off x="4307298" y="5203371"/>
            <a:ext cx="4093029" cy="457200"/>
          </a:xfrm>
          <a:prstGeom prst="rect">
            <a:avLst/>
          </a:prstGeom>
          <a:noFill/>
        </p:spPr>
      </p:pic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449263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109357" y="6096000"/>
            <a:ext cx="396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A massa a pesar de CuSO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.5H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O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de 24,95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g</a:t>
            </a:r>
            <a:endParaRPr kumimoji="0" lang="pt-PT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ectangle 3"/>
              <p:cNvSpPr/>
              <p:nvPr/>
            </p:nvSpPr>
            <p:spPr>
              <a:xfrm>
                <a:off x="4307298" y="5727841"/>
                <a:ext cx="17636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↔</m:t>
                      </m:r>
                      <m:r>
                        <a:rPr lang="en-US" i="1">
                          <a:latin typeface="Cambria Math"/>
                        </a:rPr>
                        <m:t>𝑚</m:t>
                      </m:r>
                      <m:r>
                        <a:rPr lang="en-US" i="1">
                          <a:latin typeface="Cambria Math"/>
                        </a:rPr>
                        <m:t>=24,95 </m:t>
                      </m:r>
                      <m:r>
                        <a:rPr lang="en-US" i="1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298" y="5727841"/>
                <a:ext cx="1763624" cy="369332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t="-8333" r="-4152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Rectangle 4"/>
              <p:cNvSpPr/>
              <p:nvPr/>
            </p:nvSpPr>
            <p:spPr>
              <a:xfrm>
                <a:off x="2005149" y="4991100"/>
                <a:ext cx="15456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𝑛</m:t>
                      </m:r>
                      <m:r>
                        <a:rPr lang="en-US" i="1">
                          <a:latin typeface="Cambria Math"/>
                        </a:rPr>
                        <m:t>=0,10 </m:t>
                      </m:r>
                      <m:r>
                        <a:rPr lang="en-US" i="1">
                          <a:latin typeface="Cambria Math"/>
                        </a:rPr>
                        <m:t>𝑚𝑜𝑙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149" y="4991100"/>
                <a:ext cx="1545616" cy="369332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t="-8333" r="-474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3313" grpId="0"/>
      <p:bldP spid="13315" grpId="0" animBg="1"/>
      <p:bldP spid="13322" grpId="0" animBg="1"/>
      <p:bldP spid="133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Cálculos Prévios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685800" y="1905000"/>
            <a:ext cx="8077200" cy="30777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pt-PT" sz="1400" dirty="0" smtClean="0">
                <a:latin typeface="Palatino Linotype" pitchFamily="18" charset="0"/>
              </a:rPr>
              <a:t>2.Preparação de 100 ml de uma solução aquosa ZnSO</a:t>
            </a:r>
            <a:r>
              <a:rPr lang="pt-PT" sz="1400" baseline="-25000" dirty="0" smtClean="0">
                <a:latin typeface="Palatino Linotype" pitchFamily="18" charset="0"/>
              </a:rPr>
              <a:t>4</a:t>
            </a:r>
            <a:r>
              <a:rPr lang="pt-PT" sz="1400" dirty="0" smtClean="0">
                <a:latin typeface="Palatino Linotype" pitchFamily="18" charset="0"/>
              </a:rPr>
              <a:t>.7H</a:t>
            </a:r>
            <a:r>
              <a:rPr lang="pt-PT" sz="1400" baseline="-25000" dirty="0" smtClean="0">
                <a:latin typeface="Palatino Linotype" pitchFamily="18" charset="0"/>
              </a:rPr>
              <a:t>2</a:t>
            </a:r>
            <a:r>
              <a:rPr lang="pt-PT" sz="1400" dirty="0" smtClean="0">
                <a:latin typeface="Palatino Linotype" pitchFamily="18" charset="0"/>
              </a:rPr>
              <a:t>O  de concentração 1 </a:t>
            </a:r>
            <a:r>
              <a:rPr lang="pt-PT" sz="1400" i="1" dirty="0" smtClean="0">
                <a:latin typeface="Palatino Linotype" pitchFamily="18" charset="0"/>
              </a:rPr>
              <a:t>mol/dm</a:t>
            </a:r>
            <a:r>
              <a:rPr lang="pt-PT" sz="1400" i="1" baseline="30000" dirty="0" smtClean="0">
                <a:latin typeface="Palatino Linotype" pitchFamily="18" charset="0"/>
              </a:rPr>
              <a:t>3</a:t>
            </a:r>
            <a:endParaRPr lang="pt-PT" sz="1400" i="1" dirty="0">
              <a:latin typeface="Palatino Linotype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52400" y="2469921"/>
            <a:ext cx="3505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"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Dados: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[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ZnSO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.7H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]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=1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mol/dm</a:t>
            </a:r>
            <a:r>
              <a:rPr kumimoji="0" lang="pt-PT" sz="1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=100 ml=0,10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dm</a:t>
            </a:r>
            <a:r>
              <a:rPr kumimoji="0" lang="pt-PT" sz="1400" b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52400" y="3352800"/>
            <a:ext cx="4114800" cy="307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1º Cálculo do número de moles de ZnSO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.7H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O: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6176" b="16667"/>
          <a:stretch>
            <a:fillRect/>
          </a:stretch>
        </p:blipFill>
        <p:spPr bwMode="auto">
          <a:xfrm>
            <a:off x="304800" y="3886200"/>
            <a:ext cx="2819400" cy="381000"/>
          </a:xfrm>
          <a:prstGeom prst="rect">
            <a:avLst/>
          </a:prstGeom>
          <a:noFill/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49263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49263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572000" y="2514600"/>
            <a:ext cx="4114800" cy="307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lculo da massa de ZnSO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7H</a:t>
            </a:r>
            <a:r>
              <a:rPr kumimoji="0" lang="pt-PT" sz="1400" b="1" i="0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O: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124200"/>
            <a:ext cx="4514850" cy="304800"/>
          </a:xfrm>
          <a:prstGeom prst="rect">
            <a:avLst/>
          </a:prstGeom>
          <a:noFill/>
        </p:spPr>
      </p:pic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581400"/>
            <a:ext cx="3390900" cy="304800"/>
          </a:xfrm>
          <a:prstGeom prst="rect">
            <a:avLst/>
          </a:prstGeom>
          <a:noFill/>
        </p:spPr>
      </p:pic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68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4038600"/>
            <a:ext cx="1638300" cy="228600"/>
          </a:xfrm>
          <a:prstGeom prst="rect">
            <a:avLst/>
          </a:prstGeom>
          <a:noFill/>
        </p:spPr>
      </p:pic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71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4495800"/>
            <a:ext cx="2000250" cy="247650"/>
          </a:xfrm>
          <a:prstGeom prst="rect">
            <a:avLst/>
          </a:prstGeom>
          <a:noFill/>
        </p:spPr>
      </p:pic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74" name="Picture 2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4953000"/>
            <a:ext cx="5250873" cy="457200"/>
          </a:xfrm>
          <a:prstGeom prst="rect">
            <a:avLst/>
          </a:prstGeom>
          <a:noFill/>
        </p:spPr>
      </p:pic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49263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3657600" y="5768116"/>
            <a:ext cx="426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A massa a pesar de ZnSO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.7H</a:t>
            </a:r>
            <a:r>
              <a:rPr kumimoji="0" lang="pt-PT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O 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de 28,74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g</a:t>
            </a:r>
            <a:endParaRPr kumimoji="0" lang="pt-PT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15240" y="4619625"/>
                <a:ext cx="4709160" cy="5391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4958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↔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𝑛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=1×0,10↔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𝑛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=0,10 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𝑚𝑜𝑙</m:t>
                      </m:r>
                    </m:oMath>
                  </m:oMathPara>
                </a14:m>
                <a:endParaRPr lang="en-US" dirty="0">
                  <a:ea typeface="Times New Roman"/>
                  <a:cs typeface="Times New Roman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" y="4619625"/>
                <a:ext cx="4709160" cy="539122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t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553" grpId="0"/>
      <p:bldP spid="23554" grpId="0" animBg="1"/>
      <p:bldP spid="23561" grpId="0" animBg="1"/>
      <p:bldP spid="235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Cálculos Prévios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685800" y="1905000"/>
            <a:ext cx="8077200" cy="30777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pt-PT" sz="1400" dirty="0" smtClean="0">
                <a:latin typeface="Palatino Linotype" pitchFamily="18" charset="0"/>
              </a:rPr>
              <a:t>3.Preparação de 100 ml de uma solução aquosa </a:t>
            </a:r>
            <a:r>
              <a:rPr lang="pt-PT" sz="1400" dirty="0" err="1" smtClean="0">
                <a:latin typeface="Palatino Linotype" pitchFamily="18" charset="0"/>
              </a:rPr>
              <a:t>NaClde</a:t>
            </a:r>
            <a:r>
              <a:rPr lang="pt-PT" sz="1400" dirty="0" smtClean="0">
                <a:latin typeface="Palatino Linotype" pitchFamily="18" charset="0"/>
              </a:rPr>
              <a:t> concentração 1 </a:t>
            </a:r>
            <a:r>
              <a:rPr lang="pt-PT" sz="1400" i="1" dirty="0" smtClean="0">
                <a:latin typeface="Palatino Linotype" pitchFamily="18" charset="0"/>
              </a:rPr>
              <a:t>mol/dm</a:t>
            </a:r>
            <a:r>
              <a:rPr lang="pt-PT" sz="1400" i="1" baseline="30000" dirty="0" smtClean="0">
                <a:latin typeface="Palatino Linotype" pitchFamily="18" charset="0"/>
              </a:rPr>
              <a:t>3</a:t>
            </a:r>
            <a:endParaRPr lang="pt-PT" sz="1400" i="1" dirty="0">
              <a:latin typeface="Palatino Linotype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52400" y="2469921"/>
            <a:ext cx="3505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"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Dados: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[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NaCl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Calibri" pitchFamily="34" charset="0"/>
              </a:rPr>
              <a:t>]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=1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mol/dm</a:t>
            </a:r>
            <a:r>
              <a:rPr kumimoji="0" lang="pt-PT" sz="1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=100 ml=0,10 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dm</a:t>
            </a:r>
            <a:r>
              <a:rPr kumimoji="0" lang="pt-PT" sz="1400" b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pt-PT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PT" sz="1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52400" y="3352800"/>
            <a:ext cx="4114800" cy="307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1º Cálculo do número de moles de </a:t>
            </a:r>
            <a:r>
              <a:rPr kumimoji="0" lang="pt-PT" sz="1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NaCl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6176" b="16667"/>
          <a:stretch>
            <a:fillRect/>
          </a:stretch>
        </p:blipFill>
        <p:spPr bwMode="auto">
          <a:xfrm>
            <a:off x="304800" y="3886200"/>
            <a:ext cx="2819400" cy="381000"/>
          </a:xfrm>
          <a:prstGeom prst="rect">
            <a:avLst/>
          </a:prstGeom>
          <a:noFill/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49263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49263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572000" y="2514600"/>
            <a:ext cx="4114800" cy="307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º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lculo da massa de </a:t>
            </a:r>
            <a:r>
              <a:rPr kumimoji="0" lang="pt-PT" sz="1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NaCl</a:t>
            </a:r>
            <a:r>
              <a:rPr kumimoji="0" lang="pt-PT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pt-PT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49263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49263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3657600" y="5848825"/>
            <a:ext cx="426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A massa a pesar de 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NaCl</a:t>
            </a:r>
            <a:r>
              <a:rPr kumimoji="0" lang="pt-P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pt-P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lang="pt-PT" sz="1400" dirty="0" smtClean="0"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5,48</a:t>
            </a:r>
            <a:r>
              <a:rPr kumimoji="0" lang="pt-P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g</a:t>
            </a:r>
            <a:endParaRPr kumimoji="0" lang="pt-PT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15240" y="4619625"/>
                <a:ext cx="4709160" cy="5391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4958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↔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𝑛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=1×0,10↔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𝑛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=0,10 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𝑚𝑜𝑙</m:t>
                      </m:r>
                    </m:oMath>
                  </m:oMathPara>
                </a14:m>
                <a:endParaRPr lang="en-US" dirty="0">
                  <a:ea typeface="Times New Roman"/>
                  <a:cs typeface="Times New Roman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" y="4619625"/>
                <a:ext cx="4709160" cy="539122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t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3140968"/>
            <a:ext cx="3600400" cy="31172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526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645024"/>
            <a:ext cx="2981131" cy="28803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5720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526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4149080"/>
            <a:ext cx="2145838" cy="288032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526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4725144"/>
            <a:ext cx="2664296" cy="288032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45720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526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5301208"/>
            <a:ext cx="4752528" cy="432048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4572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52675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23553" grpId="0"/>
      <p:bldP spid="23554" grpId="0" animBg="1"/>
      <p:bldP spid="23561" grpId="0" animBg="1"/>
      <p:bldP spid="23577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1600" dirty="0" smtClean="0">
                <a:latin typeface="Palatino Linotype" pitchFamily="18" charset="0"/>
              </a:rPr>
              <a:t> </a:t>
            </a:r>
            <a:r>
              <a:rPr lang="pt-PT" sz="28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alatino Linotype" pitchFamily="18" charset="0"/>
              </a:rPr>
              <a:t>Esquema da montagem Experimental</a:t>
            </a:r>
            <a:endParaRPr lang="pt-PT" sz="2800" dirty="0">
              <a:latin typeface="Palatino Linotype" pitchFamily="18" charset="0"/>
            </a:endParaRPr>
          </a:p>
        </p:txBody>
      </p:sp>
      <p:sp>
        <p:nvSpPr>
          <p:cNvPr id="10" name="Marcador de Posição do Texto 9"/>
          <p:cNvSpPr>
            <a:spLocks noGrp="1"/>
          </p:cNvSpPr>
          <p:nvPr>
            <p:ph type="body" sz="half" idx="2"/>
          </p:nvPr>
        </p:nvSpPr>
        <p:spPr>
          <a:xfrm>
            <a:off x="228600" y="1676400"/>
            <a:ext cx="3048000" cy="4953000"/>
          </a:xfrm>
        </p:spPr>
        <p:txBody>
          <a:bodyPr>
            <a:noAutofit/>
          </a:bodyPr>
          <a:lstStyle/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Legenda:</a:t>
            </a:r>
          </a:p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1- Ponte Salina (Contém uma solução aquosa de </a:t>
            </a:r>
            <a:r>
              <a:rPr lang="pt-PT" b="0" dirty="0" err="1" smtClean="0">
                <a:solidFill>
                  <a:schemeClr val="tx1"/>
                </a:solidFill>
                <a:latin typeface="Palatino Linotype" pitchFamily="18" charset="0"/>
              </a:rPr>
              <a:t>NaCl</a:t>
            </a:r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);</a:t>
            </a:r>
          </a:p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2- Solução aquosa de sulfato de Zinco;</a:t>
            </a:r>
          </a:p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3-Solução aquosa de Sulfato de Cobre;</a:t>
            </a:r>
          </a:p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4- Voltímetro;</a:t>
            </a:r>
          </a:p>
          <a:p>
            <a:r>
              <a:rPr lang="pt-PT" b="0" dirty="0" smtClean="0">
                <a:solidFill>
                  <a:schemeClr val="tx1"/>
                </a:solidFill>
                <a:latin typeface="Palatino Linotype" pitchFamily="18" charset="0"/>
              </a:rPr>
              <a:t>5- Fios condutores com crocodilos</a:t>
            </a:r>
            <a:endParaRPr lang="pt-PT" b="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pic>
        <p:nvPicPr>
          <p:cNvPr id="32770" name="Picture 2" descr="F:\quimica 12\carla iris irina e flavia\Foto04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752600"/>
            <a:ext cx="4876800" cy="4267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CaixaDeTexto 10"/>
          <p:cNvSpPr txBox="1"/>
          <p:nvPr/>
        </p:nvSpPr>
        <p:spPr>
          <a:xfrm>
            <a:off x="5791200" y="42672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1</a:t>
            </a:r>
            <a:endParaRPr lang="pt-PT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724400" y="52578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2</a:t>
            </a:r>
            <a:endParaRPr lang="pt-PT" dirty="0"/>
          </a:p>
        </p:txBody>
      </p:sp>
      <p:sp>
        <p:nvSpPr>
          <p:cNvPr id="13" name="Rectângulo 12"/>
          <p:cNvSpPr/>
          <p:nvPr/>
        </p:nvSpPr>
        <p:spPr>
          <a:xfrm>
            <a:off x="7086600" y="5410200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/>
              <a:t>3</a:t>
            </a:r>
            <a:endParaRPr lang="pt-PT" dirty="0"/>
          </a:p>
        </p:txBody>
      </p:sp>
      <p:sp>
        <p:nvSpPr>
          <p:cNvPr id="14" name="Rectângulo 13"/>
          <p:cNvSpPr/>
          <p:nvPr/>
        </p:nvSpPr>
        <p:spPr>
          <a:xfrm>
            <a:off x="5715000" y="3124200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/>
              <a:t>4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3657600" y="350520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/>
              <a:t>5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Mod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Novo Apresentação do Microsoft Office PowerPoint</Template>
  <TotalTime>409</TotalTime>
  <Words>954</Words>
  <Application>Microsoft Office PowerPoint</Application>
  <PresentationFormat>Apresentação no Ecrã (4:3)</PresentationFormat>
  <Paragraphs>173</Paragraphs>
  <Slides>20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1" baseType="lpstr">
      <vt:lpstr>Mod</vt:lpstr>
      <vt:lpstr>Pilha de Daniell</vt:lpstr>
      <vt:lpstr>Diapositivo 2</vt:lpstr>
      <vt:lpstr>Materiais e Reagentes</vt:lpstr>
      <vt:lpstr>Materiais e Reagentes</vt:lpstr>
      <vt:lpstr>Perigosidade dos Reagentes</vt:lpstr>
      <vt:lpstr>Cálculos Prévios</vt:lpstr>
      <vt:lpstr>Cálculos Prévios</vt:lpstr>
      <vt:lpstr>Cálculos Prévios</vt:lpstr>
      <vt:lpstr> Esquema da montagem Experimental</vt:lpstr>
      <vt:lpstr>Quais os constituintes de uma pilha?</vt:lpstr>
      <vt:lpstr>Quais os constituintes de uma pilha?</vt:lpstr>
      <vt:lpstr>Quais os constituintes de uma pilha?</vt:lpstr>
      <vt:lpstr>Diapositivo 13</vt:lpstr>
      <vt:lpstr>Como funciona esta pilha?</vt:lpstr>
      <vt:lpstr>Representação Esquemática da pilha</vt:lpstr>
      <vt:lpstr>Tabela de potenciais-padrão</vt:lpstr>
      <vt:lpstr>Cálculo do Potencial padrão da pilha (Valor Padrão)</vt:lpstr>
      <vt:lpstr>Equação de Nerst </vt:lpstr>
      <vt:lpstr>Equação de Nerst </vt:lpstr>
      <vt:lpstr>Registo de Resultados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Pilha de Daniell</dc:title>
  <cp:lastModifiedBy>acsousa</cp:lastModifiedBy>
  <cp:revision>42</cp:revision>
  <dcterms:modified xsi:type="dcterms:W3CDTF">2011-03-10T10:18:14Z</dcterms:modified>
</cp:coreProperties>
</file>